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74" r:id="rId14"/>
    <p:sldId id="265" r:id="rId15"/>
    <p:sldId id="266" r:id="rId16"/>
    <p:sldId id="269" r:id="rId17"/>
    <p:sldId id="271" r:id="rId18"/>
    <p:sldId id="267" r:id="rId19"/>
    <p:sldId id="268" r:id="rId20"/>
  </p:sldIdLst>
  <p:sldSz cx="9144000" cy="6858000" type="screen4x3"/>
  <p:notesSz cx="6858000" cy="9144000"/>
  <p:embeddedFontLst>
    <p:embeddedFont>
      <p:font typeface="Fira Mono" panose="020B0509050000020004" pitchFamily="49" charset="0"/>
      <p:regular r:id="rId22"/>
      <p:bold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8" roundtripDataSignature="AMtx7miGY4z9tCJ6DTlUGU6+pUMACtEPN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than Pannell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4662"/>
    <a:srgbClr val="954F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552C59-5612-4B5B-A5B6-8AAA794CE932}" v="98" dt="2020-03-03T22:27:43.9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0" autoAdjust="0"/>
    <p:restoredTop sz="93760" autoAdjust="0"/>
  </p:normalViewPr>
  <p:slideViewPr>
    <p:cSldViewPr snapToGrid="0">
      <p:cViewPr varScale="1">
        <p:scale>
          <a:sx n="157" d="100"/>
          <a:sy n="157" d="100"/>
        </p:scale>
        <p:origin x="19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customschemas.google.com/relationships/presentationmetadata" Target="meta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han Pannell" userId="3682b907-1a88-43c9-be6b-6b5a202bb9f0" providerId="ADAL" clId="{89552C59-5612-4B5B-A5B6-8AAA794CE932}"/>
    <pc:docChg chg="undo redo custSel addSld delSld modSld sldOrd modMainMaster">
      <pc:chgData name="Ethan Pannell" userId="3682b907-1a88-43c9-be6b-6b5a202bb9f0" providerId="ADAL" clId="{89552C59-5612-4B5B-A5B6-8AAA794CE932}" dt="2020-03-03T22:40:47.821" v="1476" actId="20577"/>
      <pc:docMkLst>
        <pc:docMk/>
      </pc:docMkLst>
      <pc:sldChg chg="modSp">
        <pc:chgData name="Ethan Pannell" userId="3682b907-1a88-43c9-be6b-6b5a202bb9f0" providerId="ADAL" clId="{89552C59-5612-4B5B-A5B6-8AAA794CE932}" dt="2020-03-01T16:33:48.407" v="1351" actId="20577"/>
        <pc:sldMkLst>
          <pc:docMk/>
          <pc:sldMk cId="0" sldId="256"/>
        </pc:sldMkLst>
        <pc:spChg chg="mod">
          <ac:chgData name="Ethan Pannell" userId="3682b907-1a88-43c9-be6b-6b5a202bb9f0" providerId="ADAL" clId="{89552C59-5612-4B5B-A5B6-8AAA794CE932}" dt="2020-03-01T16:22:49.280" v="1343" actId="1036"/>
          <ac:spMkLst>
            <pc:docMk/>
            <pc:sldMk cId="0" sldId="256"/>
            <ac:spMk id="84" creationId="{00000000-0000-0000-0000-000000000000}"/>
          </ac:spMkLst>
        </pc:spChg>
        <pc:spChg chg="mod">
          <ac:chgData name="Ethan Pannell" userId="3682b907-1a88-43c9-be6b-6b5a202bb9f0" providerId="ADAL" clId="{89552C59-5612-4B5B-A5B6-8AAA794CE932}" dt="2020-03-01T16:33:48.407" v="1351" actId="20577"/>
          <ac:spMkLst>
            <pc:docMk/>
            <pc:sldMk cId="0" sldId="256"/>
            <ac:spMk id="85" creationId="{00000000-0000-0000-0000-000000000000}"/>
          </ac:spMkLst>
        </pc:spChg>
      </pc:sldChg>
      <pc:sldChg chg="addSp delSp modSp">
        <pc:chgData name="Ethan Pannell" userId="3682b907-1a88-43c9-be6b-6b5a202bb9f0" providerId="ADAL" clId="{89552C59-5612-4B5B-A5B6-8AAA794CE932}" dt="2020-03-03T22:28:48.816" v="1417" actId="20577"/>
        <pc:sldMkLst>
          <pc:docMk/>
          <pc:sldMk cId="0" sldId="257"/>
        </pc:sldMkLst>
        <pc:spChg chg="add del mod">
          <ac:chgData name="Ethan Pannell" userId="3682b907-1a88-43c9-be6b-6b5a202bb9f0" providerId="ADAL" clId="{89552C59-5612-4B5B-A5B6-8AAA794CE932}" dt="2020-03-01T16:26:24.746" v="1350" actId="478"/>
          <ac:spMkLst>
            <pc:docMk/>
            <pc:sldMk cId="0" sldId="257"/>
            <ac:spMk id="3" creationId="{F898C4A0-52CF-4D4A-AA1F-8CE9A5FD7B3C}"/>
          </ac:spMkLst>
        </pc:spChg>
        <pc:spChg chg="add mod">
          <ac:chgData name="Ethan Pannell" userId="3682b907-1a88-43c9-be6b-6b5a202bb9f0" providerId="ADAL" clId="{89552C59-5612-4B5B-A5B6-8AAA794CE932}" dt="2020-03-03T22:28:48.816" v="1417" actId="20577"/>
          <ac:spMkLst>
            <pc:docMk/>
            <pc:sldMk cId="0" sldId="257"/>
            <ac:spMk id="4" creationId="{780E2EBD-59E7-49D4-ADCB-13190F06B945}"/>
          </ac:spMkLst>
        </pc:spChg>
        <pc:spChg chg="add">
          <ac:chgData name="Ethan Pannell" userId="3682b907-1a88-43c9-be6b-6b5a202bb9f0" providerId="ADAL" clId="{89552C59-5612-4B5B-A5B6-8AAA794CE932}" dt="2020-03-01T16:26:22.785" v="1349"/>
          <ac:spMkLst>
            <pc:docMk/>
            <pc:sldMk cId="0" sldId="257"/>
            <ac:spMk id="6" creationId="{35643C7C-A911-4BC2-A8B8-A501924DD5C7}"/>
          </ac:spMkLst>
        </pc:spChg>
        <pc:spChg chg="del mod">
          <ac:chgData name="Ethan Pannell" userId="3682b907-1a88-43c9-be6b-6b5a202bb9f0" providerId="ADAL" clId="{89552C59-5612-4B5B-A5B6-8AAA794CE932}" dt="2020-03-03T22:27:43.603" v="1410" actId="478"/>
          <ac:spMkLst>
            <pc:docMk/>
            <pc:sldMk cId="0" sldId="257"/>
            <ac:spMk id="12" creationId="{AE45BAA2-90E4-46C7-B90A-A2FC74D87D99}"/>
          </ac:spMkLst>
        </pc:spChg>
        <pc:spChg chg="del mod">
          <ac:chgData name="Ethan Pannell" userId="3682b907-1a88-43c9-be6b-6b5a202bb9f0" providerId="ADAL" clId="{89552C59-5612-4B5B-A5B6-8AAA794CE932}" dt="2020-03-01T16:26:22.360" v="1348" actId="478"/>
          <ac:spMkLst>
            <pc:docMk/>
            <pc:sldMk cId="0" sldId="257"/>
            <ac:spMk id="90" creationId="{00000000-0000-0000-0000-000000000000}"/>
          </ac:spMkLst>
        </pc:spChg>
      </pc:sldChg>
      <pc:sldChg chg="modSp">
        <pc:chgData name="Ethan Pannell" userId="3682b907-1a88-43c9-be6b-6b5a202bb9f0" providerId="ADAL" clId="{89552C59-5612-4B5B-A5B6-8AAA794CE932}" dt="2020-03-01T15:56:09.212" v="1089" actId="1038"/>
        <pc:sldMkLst>
          <pc:docMk/>
          <pc:sldMk cId="0" sldId="258"/>
        </pc:sldMkLst>
        <pc:picChg chg="mod">
          <ac:chgData name="Ethan Pannell" userId="3682b907-1a88-43c9-be6b-6b5a202bb9f0" providerId="ADAL" clId="{89552C59-5612-4B5B-A5B6-8AAA794CE932}" dt="2020-03-01T15:56:09.212" v="1089" actId="1038"/>
          <ac:picMkLst>
            <pc:docMk/>
            <pc:sldMk cId="0" sldId="258"/>
            <ac:picMk id="3" creationId="{CD6340ED-504F-49B4-B0FE-7262DF8F85C9}"/>
          </ac:picMkLst>
        </pc:picChg>
        <pc:picChg chg="mod">
          <ac:chgData name="Ethan Pannell" userId="3682b907-1a88-43c9-be6b-6b5a202bb9f0" providerId="ADAL" clId="{89552C59-5612-4B5B-A5B6-8AAA794CE932}" dt="2020-03-01T15:56:09.212" v="1089" actId="1038"/>
          <ac:picMkLst>
            <pc:docMk/>
            <pc:sldMk cId="0" sldId="258"/>
            <ac:picMk id="5" creationId="{45B9867F-FAAD-41BA-A0CB-4C65FEC7207F}"/>
          </ac:picMkLst>
        </pc:picChg>
        <pc:picChg chg="mod">
          <ac:chgData name="Ethan Pannell" userId="3682b907-1a88-43c9-be6b-6b5a202bb9f0" providerId="ADAL" clId="{89552C59-5612-4B5B-A5B6-8AAA794CE932}" dt="2020-03-01T15:56:09.212" v="1089" actId="1038"/>
          <ac:picMkLst>
            <pc:docMk/>
            <pc:sldMk cId="0" sldId="258"/>
            <ac:picMk id="97" creationId="{00000000-0000-0000-0000-000000000000}"/>
          </ac:picMkLst>
        </pc:picChg>
      </pc:sldChg>
      <pc:sldChg chg="addSp delSp modSp">
        <pc:chgData name="Ethan Pannell" userId="3682b907-1a88-43c9-be6b-6b5a202bb9f0" providerId="ADAL" clId="{89552C59-5612-4B5B-A5B6-8AAA794CE932}" dt="2020-03-03T22:28:56.691" v="1440" actId="20577"/>
        <pc:sldMkLst>
          <pc:docMk/>
          <pc:sldMk cId="0" sldId="259"/>
        </pc:sldMkLst>
        <pc:spChg chg="add del mod ord">
          <ac:chgData name="Ethan Pannell" userId="3682b907-1a88-43c9-be6b-6b5a202bb9f0" providerId="ADAL" clId="{89552C59-5612-4B5B-A5B6-8AAA794CE932}" dt="2020-03-01T15:57:19.748" v="1101" actId="478"/>
          <ac:spMkLst>
            <pc:docMk/>
            <pc:sldMk cId="0" sldId="259"/>
            <ac:spMk id="4" creationId="{AD76EC1C-033D-446E-8D0E-B512CD7F019A}"/>
          </ac:spMkLst>
        </pc:spChg>
        <pc:spChg chg="mod ord">
          <ac:chgData name="Ethan Pannell" userId="3682b907-1a88-43c9-be6b-6b5a202bb9f0" providerId="ADAL" clId="{89552C59-5612-4B5B-A5B6-8AAA794CE932}" dt="2020-03-03T22:28:56.691" v="1440" actId="20577"/>
          <ac:spMkLst>
            <pc:docMk/>
            <pc:sldMk cId="0" sldId="259"/>
            <ac:spMk id="7" creationId="{65B1D12A-25C3-47D3-948D-927BC6DBB6C7}"/>
          </ac:spMkLst>
        </pc:spChg>
      </pc:sldChg>
      <pc:sldChg chg="addSp delSp modSp">
        <pc:chgData name="Ethan Pannell" userId="3682b907-1a88-43c9-be6b-6b5a202bb9f0" providerId="ADAL" clId="{89552C59-5612-4B5B-A5B6-8AAA794CE932}" dt="2020-03-01T15:57:35.354" v="1103" actId="1076"/>
        <pc:sldMkLst>
          <pc:docMk/>
          <pc:sldMk cId="0" sldId="260"/>
        </pc:sldMkLst>
        <pc:spChg chg="add del mod">
          <ac:chgData name="Ethan Pannell" userId="3682b907-1a88-43c9-be6b-6b5a202bb9f0" providerId="ADAL" clId="{89552C59-5612-4B5B-A5B6-8AAA794CE932}" dt="2020-03-01T15:39:01.954" v="592" actId="478"/>
          <ac:spMkLst>
            <pc:docMk/>
            <pc:sldMk cId="0" sldId="260"/>
            <ac:spMk id="4" creationId="{CF3F95AB-16E4-4BD2-AE69-5F6F3514BE58}"/>
          </ac:spMkLst>
        </pc:spChg>
        <pc:spChg chg="mod">
          <ac:chgData name="Ethan Pannell" userId="3682b907-1a88-43c9-be6b-6b5a202bb9f0" providerId="ADAL" clId="{89552C59-5612-4B5B-A5B6-8AAA794CE932}" dt="2020-03-01T15:53:41.528" v="1041"/>
          <ac:spMkLst>
            <pc:docMk/>
            <pc:sldMk cId="0" sldId="260"/>
            <ac:spMk id="110" creationId="{00000000-0000-0000-0000-000000000000}"/>
          </ac:spMkLst>
        </pc:spChg>
        <pc:picChg chg="mod">
          <ac:chgData name="Ethan Pannell" userId="3682b907-1a88-43c9-be6b-6b5a202bb9f0" providerId="ADAL" clId="{89552C59-5612-4B5B-A5B6-8AAA794CE932}" dt="2020-03-01T15:57:35.354" v="1103" actId="1076"/>
          <ac:picMkLst>
            <pc:docMk/>
            <pc:sldMk cId="0" sldId="260"/>
            <ac:picMk id="2" creationId="{8F8716FB-C777-4AA5-845A-EC9A7D14B02E}"/>
          </ac:picMkLst>
        </pc:picChg>
      </pc:sldChg>
      <pc:sldChg chg="modSp">
        <pc:chgData name="Ethan Pannell" userId="3682b907-1a88-43c9-be6b-6b5a202bb9f0" providerId="ADAL" clId="{89552C59-5612-4B5B-A5B6-8AAA794CE932}" dt="2020-03-01T15:53:41.528" v="1041"/>
        <pc:sldMkLst>
          <pc:docMk/>
          <pc:sldMk cId="0" sldId="261"/>
        </pc:sldMkLst>
        <pc:spChg chg="mod">
          <ac:chgData name="Ethan Pannell" userId="3682b907-1a88-43c9-be6b-6b5a202bb9f0" providerId="ADAL" clId="{89552C59-5612-4B5B-A5B6-8AAA794CE932}" dt="2020-03-01T15:53:41.528" v="1041"/>
          <ac:spMkLst>
            <pc:docMk/>
            <pc:sldMk cId="0" sldId="261"/>
            <ac:spMk id="116" creationId="{00000000-0000-0000-0000-000000000000}"/>
          </ac:spMkLst>
        </pc:spChg>
        <pc:picChg chg="mod">
          <ac:chgData name="Ethan Pannell" userId="3682b907-1a88-43c9-be6b-6b5a202bb9f0" providerId="ADAL" clId="{89552C59-5612-4B5B-A5B6-8AAA794CE932}" dt="2020-03-01T15:53:41.528" v="1041"/>
          <ac:picMkLst>
            <pc:docMk/>
            <pc:sldMk cId="0" sldId="261"/>
            <ac:picMk id="3" creationId="{6B7D439C-D2C2-4B5A-A0E9-B009B8AB1235}"/>
          </ac:picMkLst>
        </pc:picChg>
      </pc:sldChg>
      <pc:sldChg chg="modSp">
        <pc:chgData name="Ethan Pannell" userId="3682b907-1a88-43c9-be6b-6b5a202bb9f0" providerId="ADAL" clId="{89552C59-5612-4B5B-A5B6-8AAA794CE932}" dt="2020-03-01T15:58:17.028" v="1113" actId="3064"/>
        <pc:sldMkLst>
          <pc:docMk/>
          <pc:sldMk cId="0" sldId="262"/>
        </pc:sldMkLst>
        <pc:spChg chg="mod">
          <ac:chgData name="Ethan Pannell" userId="3682b907-1a88-43c9-be6b-6b5a202bb9f0" providerId="ADAL" clId="{89552C59-5612-4B5B-A5B6-8AAA794CE932}" dt="2020-03-01T15:58:17.028" v="1113" actId="3064"/>
          <ac:spMkLst>
            <pc:docMk/>
            <pc:sldMk cId="0" sldId="262"/>
            <ac:spMk id="4" creationId="{3B9A9E77-6A78-4770-B8A7-AF46ED49ED10}"/>
          </ac:spMkLst>
        </pc:spChg>
        <pc:spChg chg="mod">
          <ac:chgData name="Ethan Pannell" userId="3682b907-1a88-43c9-be6b-6b5a202bb9f0" providerId="ADAL" clId="{89552C59-5612-4B5B-A5B6-8AAA794CE932}" dt="2020-03-01T15:25:12.162" v="159" actId="20577"/>
          <ac:spMkLst>
            <pc:docMk/>
            <pc:sldMk cId="0" sldId="262"/>
            <ac:spMk id="121" creationId="{00000000-0000-0000-0000-000000000000}"/>
          </ac:spMkLst>
        </pc:spChg>
        <pc:picChg chg="mod">
          <ac:chgData name="Ethan Pannell" userId="3682b907-1a88-43c9-be6b-6b5a202bb9f0" providerId="ADAL" clId="{89552C59-5612-4B5B-A5B6-8AAA794CE932}" dt="2020-03-01T15:57:45.844" v="1105" actId="1076"/>
          <ac:picMkLst>
            <pc:docMk/>
            <pc:sldMk cId="0" sldId="262"/>
            <ac:picMk id="3" creationId="{8842A7D9-2052-4E9B-B75F-ECD30C06E4B2}"/>
          </ac:picMkLst>
        </pc:picChg>
      </pc:sldChg>
      <pc:sldChg chg="addSp modSp ord">
        <pc:chgData name="Ethan Pannell" userId="3682b907-1a88-43c9-be6b-6b5a202bb9f0" providerId="ADAL" clId="{89552C59-5612-4B5B-A5B6-8AAA794CE932}" dt="2020-03-01T15:58:52.340" v="1120" actId="1076"/>
        <pc:sldMkLst>
          <pc:docMk/>
          <pc:sldMk cId="0" sldId="263"/>
        </pc:sldMkLst>
        <pc:picChg chg="add mod modCrop">
          <ac:chgData name="Ethan Pannell" userId="3682b907-1a88-43c9-be6b-6b5a202bb9f0" providerId="ADAL" clId="{89552C59-5612-4B5B-A5B6-8AAA794CE932}" dt="2020-03-01T15:58:52.340" v="1120" actId="1076"/>
          <ac:picMkLst>
            <pc:docMk/>
            <pc:sldMk cId="0" sldId="263"/>
            <ac:picMk id="2" creationId="{91EC05D9-F9BE-4B7C-8ADC-7E6DEA4E9A25}"/>
          </ac:picMkLst>
        </pc:picChg>
        <pc:picChg chg="mod">
          <ac:chgData name="Ethan Pannell" userId="3682b907-1a88-43c9-be6b-6b5a202bb9f0" providerId="ADAL" clId="{89552C59-5612-4B5B-A5B6-8AAA794CE932}" dt="2020-03-01T15:58:48.606" v="1119" actId="1076"/>
          <ac:picMkLst>
            <pc:docMk/>
            <pc:sldMk cId="0" sldId="263"/>
            <ac:picMk id="3" creationId="{C4723E7E-6A87-4C6F-875E-73519C56A214}"/>
          </ac:picMkLst>
        </pc:picChg>
        <pc:picChg chg="mod">
          <ac:chgData name="Ethan Pannell" userId="3682b907-1a88-43c9-be6b-6b5a202bb9f0" providerId="ADAL" clId="{89552C59-5612-4B5B-A5B6-8AAA794CE932}" dt="2020-03-01T15:58:40.536" v="1118" actId="1076"/>
          <ac:picMkLst>
            <pc:docMk/>
            <pc:sldMk cId="0" sldId="263"/>
            <ac:picMk id="128" creationId="{00000000-0000-0000-0000-000000000000}"/>
          </ac:picMkLst>
        </pc:picChg>
      </pc:sldChg>
      <pc:sldChg chg="addSp delSp modSp ord">
        <pc:chgData name="Ethan Pannell" userId="3682b907-1a88-43c9-be6b-6b5a202bb9f0" providerId="ADAL" clId="{89552C59-5612-4B5B-A5B6-8AAA794CE932}" dt="2020-03-01T16:07:04.133" v="1227" actId="1076"/>
        <pc:sldMkLst>
          <pc:docMk/>
          <pc:sldMk cId="0" sldId="264"/>
        </pc:sldMkLst>
        <pc:spChg chg="add mod">
          <ac:chgData name="Ethan Pannell" userId="3682b907-1a88-43c9-be6b-6b5a202bb9f0" providerId="ADAL" clId="{89552C59-5612-4B5B-A5B6-8AAA794CE932}" dt="2020-03-01T16:07:04.133" v="1227" actId="1076"/>
          <ac:spMkLst>
            <pc:docMk/>
            <pc:sldMk cId="0" sldId="264"/>
            <ac:spMk id="4" creationId="{D0B8EAA7-E6A5-4561-B740-4B831529E009}"/>
          </ac:spMkLst>
        </pc:spChg>
        <pc:spChg chg="del">
          <ac:chgData name="Ethan Pannell" userId="3682b907-1a88-43c9-be6b-6b5a202bb9f0" providerId="ADAL" clId="{89552C59-5612-4B5B-A5B6-8AAA794CE932}" dt="2020-03-01T15:26:22.921" v="161" actId="478"/>
          <ac:spMkLst>
            <pc:docMk/>
            <pc:sldMk cId="0" sldId="264"/>
            <ac:spMk id="134" creationId="{00000000-0000-0000-0000-000000000000}"/>
          </ac:spMkLst>
        </pc:spChg>
      </pc:sldChg>
      <pc:sldChg chg="addSp modSp">
        <pc:chgData name="Ethan Pannell" userId="3682b907-1a88-43c9-be6b-6b5a202bb9f0" providerId="ADAL" clId="{89552C59-5612-4B5B-A5B6-8AAA794CE932}" dt="2020-03-01T16:03:49.437" v="1171" actId="1076"/>
        <pc:sldMkLst>
          <pc:docMk/>
          <pc:sldMk cId="0" sldId="265"/>
        </pc:sldMkLst>
        <pc:picChg chg="mod">
          <ac:chgData name="Ethan Pannell" userId="3682b907-1a88-43c9-be6b-6b5a202bb9f0" providerId="ADAL" clId="{89552C59-5612-4B5B-A5B6-8AAA794CE932}" dt="2020-03-01T16:03:44.431" v="1169" actId="1076"/>
          <ac:picMkLst>
            <pc:docMk/>
            <pc:sldMk cId="0" sldId="265"/>
            <ac:picMk id="2" creationId="{1917DE43-4BC2-45FA-9F14-A7C71382594F}"/>
          </ac:picMkLst>
        </pc:picChg>
        <pc:picChg chg="add mod">
          <ac:chgData name="Ethan Pannell" userId="3682b907-1a88-43c9-be6b-6b5a202bb9f0" providerId="ADAL" clId="{89552C59-5612-4B5B-A5B6-8AAA794CE932}" dt="2020-03-01T16:03:49.437" v="1171" actId="1076"/>
          <ac:picMkLst>
            <pc:docMk/>
            <pc:sldMk cId="0" sldId="265"/>
            <ac:picMk id="4" creationId="{AC91B437-93DC-4E0F-825F-C4C3BA535024}"/>
          </ac:picMkLst>
        </pc:picChg>
        <pc:picChg chg="mod">
          <ac:chgData name="Ethan Pannell" userId="3682b907-1a88-43c9-be6b-6b5a202bb9f0" providerId="ADAL" clId="{89552C59-5612-4B5B-A5B6-8AAA794CE932}" dt="2020-03-01T16:03:46.807" v="1170" actId="1076"/>
          <ac:picMkLst>
            <pc:docMk/>
            <pc:sldMk cId="0" sldId="265"/>
            <ac:picMk id="140" creationId="{00000000-0000-0000-0000-000000000000}"/>
          </ac:picMkLst>
        </pc:picChg>
      </pc:sldChg>
      <pc:sldChg chg="modSp">
        <pc:chgData name="Ethan Pannell" userId="3682b907-1a88-43c9-be6b-6b5a202bb9f0" providerId="ADAL" clId="{89552C59-5612-4B5B-A5B6-8AAA794CE932}" dt="2020-03-01T16:34:42.568" v="1395" actId="14100"/>
        <pc:sldMkLst>
          <pc:docMk/>
          <pc:sldMk cId="0" sldId="266"/>
        </pc:sldMkLst>
        <pc:spChg chg="mod">
          <ac:chgData name="Ethan Pannell" userId="3682b907-1a88-43c9-be6b-6b5a202bb9f0" providerId="ADAL" clId="{89552C59-5612-4B5B-A5B6-8AAA794CE932}" dt="2020-03-01T16:34:42.568" v="1395" actId="14100"/>
          <ac:spMkLst>
            <pc:docMk/>
            <pc:sldMk cId="0" sldId="266"/>
            <ac:spMk id="146" creationId="{00000000-0000-0000-0000-000000000000}"/>
          </ac:spMkLst>
        </pc:spChg>
      </pc:sldChg>
      <pc:sldChg chg="modSp">
        <pc:chgData name="Ethan Pannell" userId="3682b907-1a88-43c9-be6b-6b5a202bb9f0" providerId="ADAL" clId="{89552C59-5612-4B5B-A5B6-8AAA794CE932}" dt="2020-03-03T22:40:47.821" v="1476" actId="20577"/>
        <pc:sldMkLst>
          <pc:docMk/>
          <pc:sldMk cId="0" sldId="267"/>
        </pc:sldMkLst>
        <pc:spChg chg="mod">
          <ac:chgData name="Ethan Pannell" userId="3682b907-1a88-43c9-be6b-6b5a202bb9f0" providerId="ADAL" clId="{89552C59-5612-4B5B-A5B6-8AAA794CE932}" dt="2020-03-03T22:40:47.821" v="1476" actId="20577"/>
          <ac:spMkLst>
            <pc:docMk/>
            <pc:sldMk cId="0" sldId="267"/>
            <ac:spMk id="152" creationId="{00000000-0000-0000-0000-000000000000}"/>
          </ac:spMkLst>
        </pc:spChg>
      </pc:sldChg>
      <pc:sldChg chg="addSp delSp modSp">
        <pc:chgData name="Ethan Pannell" userId="3682b907-1a88-43c9-be6b-6b5a202bb9f0" providerId="ADAL" clId="{89552C59-5612-4B5B-A5B6-8AAA794CE932}" dt="2020-03-01T16:20:49.061" v="1308" actId="1076"/>
        <pc:sldMkLst>
          <pc:docMk/>
          <pc:sldMk cId="0" sldId="268"/>
        </pc:sldMkLst>
        <pc:spChg chg="add del mod">
          <ac:chgData name="Ethan Pannell" userId="3682b907-1a88-43c9-be6b-6b5a202bb9f0" providerId="ADAL" clId="{89552C59-5612-4B5B-A5B6-8AAA794CE932}" dt="2020-03-01T16:19:09.810" v="1274" actId="478"/>
          <ac:spMkLst>
            <pc:docMk/>
            <pc:sldMk cId="0" sldId="268"/>
            <ac:spMk id="3" creationId="{8C4B1B4F-5941-4F8A-B559-F3B4BEF4165E}"/>
          </ac:spMkLst>
        </pc:spChg>
        <pc:spChg chg="add del mod ord">
          <ac:chgData name="Ethan Pannell" userId="3682b907-1a88-43c9-be6b-6b5a202bb9f0" providerId="ADAL" clId="{89552C59-5612-4B5B-A5B6-8AAA794CE932}" dt="2020-03-01T16:19:15.935" v="1277" actId="478"/>
          <ac:spMkLst>
            <pc:docMk/>
            <pc:sldMk cId="0" sldId="268"/>
            <ac:spMk id="4" creationId="{C4E0857A-1DF8-4191-9787-7314D6C460BD}"/>
          </ac:spMkLst>
        </pc:spChg>
        <pc:spChg chg="add del mod ord">
          <ac:chgData name="Ethan Pannell" userId="3682b907-1a88-43c9-be6b-6b5a202bb9f0" providerId="ADAL" clId="{89552C59-5612-4B5B-A5B6-8AAA794CE932}" dt="2020-03-01T16:19:12.827" v="1275" actId="167"/>
          <ac:spMkLst>
            <pc:docMk/>
            <pc:sldMk cId="0" sldId="268"/>
            <ac:spMk id="157" creationId="{00000000-0000-0000-0000-000000000000}"/>
          </ac:spMkLst>
        </pc:spChg>
        <pc:spChg chg="mod">
          <ac:chgData name="Ethan Pannell" userId="3682b907-1a88-43c9-be6b-6b5a202bb9f0" providerId="ADAL" clId="{89552C59-5612-4B5B-A5B6-8AAA794CE932}" dt="2020-03-01T16:20:49.061" v="1308" actId="1076"/>
          <ac:spMkLst>
            <pc:docMk/>
            <pc:sldMk cId="0" sldId="268"/>
            <ac:spMk id="158" creationId="{00000000-0000-0000-0000-000000000000}"/>
          </ac:spMkLst>
        </pc:spChg>
      </pc:sldChg>
      <pc:sldChg chg="addSp delSp modSp">
        <pc:chgData name="Ethan Pannell" userId="3682b907-1a88-43c9-be6b-6b5a202bb9f0" providerId="ADAL" clId="{89552C59-5612-4B5B-A5B6-8AAA794CE932}" dt="2020-03-01T16:04:22.381" v="1182"/>
        <pc:sldMkLst>
          <pc:docMk/>
          <pc:sldMk cId="532018460" sldId="269"/>
        </pc:sldMkLst>
        <pc:spChg chg="del">
          <ac:chgData name="Ethan Pannell" userId="3682b907-1a88-43c9-be6b-6b5a202bb9f0" providerId="ADAL" clId="{89552C59-5612-4B5B-A5B6-8AAA794CE932}" dt="2020-03-01T12:04:46.366" v="6" actId="478"/>
          <ac:spMkLst>
            <pc:docMk/>
            <pc:sldMk cId="532018460" sldId="269"/>
            <ac:spMk id="2" creationId="{B5DE36B0-19D2-4AE0-A2C9-A33D51B8C208}"/>
          </ac:spMkLst>
        </pc:spChg>
        <pc:spChg chg="del">
          <ac:chgData name="Ethan Pannell" userId="3682b907-1a88-43c9-be6b-6b5a202bb9f0" providerId="ADAL" clId="{89552C59-5612-4B5B-A5B6-8AAA794CE932}" dt="2020-03-01T12:04:48.743" v="7" actId="478"/>
          <ac:spMkLst>
            <pc:docMk/>
            <pc:sldMk cId="532018460" sldId="269"/>
            <ac:spMk id="3" creationId="{56B254E9-DF80-4CD8-810C-15274A2287B6}"/>
          </ac:spMkLst>
        </pc:spChg>
        <pc:picChg chg="add del mod">
          <ac:chgData name="Ethan Pannell" userId="3682b907-1a88-43c9-be6b-6b5a202bb9f0" providerId="ADAL" clId="{89552C59-5612-4B5B-A5B6-8AAA794CE932}" dt="2020-03-01T12:16:50.177" v="43" actId="478"/>
          <ac:picMkLst>
            <pc:docMk/>
            <pc:sldMk cId="532018460" sldId="269"/>
            <ac:picMk id="5" creationId="{6BA0A79F-A916-4AA9-97F4-E27593AD044C}"/>
          </ac:picMkLst>
        </pc:picChg>
        <pc:picChg chg="add mod modCrop">
          <ac:chgData name="Ethan Pannell" userId="3682b907-1a88-43c9-be6b-6b5a202bb9f0" providerId="ADAL" clId="{89552C59-5612-4B5B-A5B6-8AAA794CE932}" dt="2020-03-01T16:04:05.269" v="1177" actId="1076"/>
          <ac:picMkLst>
            <pc:docMk/>
            <pc:sldMk cId="532018460" sldId="269"/>
            <ac:picMk id="7" creationId="{E40B4A25-5DF0-44EE-A1EE-18586F2C2BF2}"/>
          </ac:picMkLst>
        </pc:picChg>
        <pc:picChg chg="add del mod">
          <ac:chgData name="Ethan Pannell" userId="3682b907-1a88-43c9-be6b-6b5a202bb9f0" providerId="ADAL" clId="{89552C59-5612-4B5B-A5B6-8AAA794CE932}" dt="2020-03-01T12:18:57.411" v="72"/>
          <ac:picMkLst>
            <pc:docMk/>
            <pc:sldMk cId="532018460" sldId="269"/>
            <ac:picMk id="8" creationId="{E044F6A6-FA60-4477-91EE-46ED05DB9498}"/>
          </ac:picMkLst>
        </pc:picChg>
        <pc:picChg chg="add del mod">
          <ac:chgData name="Ethan Pannell" userId="3682b907-1a88-43c9-be6b-6b5a202bb9f0" providerId="ADAL" clId="{89552C59-5612-4B5B-A5B6-8AAA794CE932}" dt="2020-03-01T12:19:29.222" v="91"/>
          <ac:picMkLst>
            <pc:docMk/>
            <pc:sldMk cId="532018460" sldId="269"/>
            <ac:picMk id="9" creationId="{B40C96F1-0E38-4EC0-8DD5-1C4D539FAF60}"/>
          </ac:picMkLst>
        </pc:picChg>
        <pc:picChg chg="add del mod">
          <ac:chgData name="Ethan Pannell" userId="3682b907-1a88-43c9-be6b-6b5a202bb9f0" providerId="ADAL" clId="{89552C59-5612-4B5B-A5B6-8AAA794CE932}" dt="2020-03-01T16:04:22.381" v="1182"/>
          <ac:picMkLst>
            <pc:docMk/>
            <pc:sldMk cId="532018460" sldId="269"/>
            <ac:picMk id="10" creationId="{3DF2B12D-836D-4200-9714-708A18F2FEA2}"/>
          </ac:picMkLst>
        </pc:picChg>
      </pc:sldChg>
      <pc:sldChg chg="add del">
        <pc:chgData name="Ethan Pannell" userId="3682b907-1a88-43c9-be6b-6b5a202bb9f0" providerId="ADAL" clId="{89552C59-5612-4B5B-A5B6-8AAA794CE932}" dt="2020-03-01T12:22:07.503" v="116" actId="2696"/>
        <pc:sldMkLst>
          <pc:docMk/>
          <pc:sldMk cId="4257878642" sldId="270"/>
        </pc:sldMkLst>
      </pc:sldChg>
      <pc:sldChg chg="addSp delSp modSp add del">
        <pc:chgData name="Ethan Pannell" userId="3682b907-1a88-43c9-be6b-6b5a202bb9f0" providerId="ADAL" clId="{89552C59-5612-4B5B-A5B6-8AAA794CE932}" dt="2020-03-01T16:34:58.407" v="1403" actId="1036"/>
        <pc:sldMkLst>
          <pc:docMk/>
          <pc:sldMk cId="615288647" sldId="271"/>
        </pc:sldMkLst>
        <pc:spChg chg="del">
          <ac:chgData name="Ethan Pannell" userId="3682b907-1a88-43c9-be6b-6b5a202bb9f0" providerId="ADAL" clId="{89552C59-5612-4B5B-A5B6-8AAA794CE932}" dt="2020-03-01T12:05:40.407" v="15" actId="478"/>
          <ac:spMkLst>
            <pc:docMk/>
            <pc:sldMk cId="615288647" sldId="271"/>
            <ac:spMk id="2" creationId="{4245DA50-EF1A-40DE-86C6-2160F32F150B}"/>
          </ac:spMkLst>
        </pc:spChg>
        <pc:spChg chg="del">
          <ac:chgData name="Ethan Pannell" userId="3682b907-1a88-43c9-be6b-6b5a202bb9f0" providerId="ADAL" clId="{89552C59-5612-4B5B-A5B6-8AAA794CE932}" dt="2020-03-01T12:05:39.354" v="14" actId="478"/>
          <ac:spMkLst>
            <pc:docMk/>
            <pc:sldMk cId="615288647" sldId="271"/>
            <ac:spMk id="3" creationId="{0F2E99DB-70E5-4A41-860D-378711372229}"/>
          </ac:spMkLst>
        </pc:spChg>
        <pc:picChg chg="add del mod">
          <ac:chgData name="Ethan Pannell" userId="3682b907-1a88-43c9-be6b-6b5a202bb9f0" providerId="ADAL" clId="{89552C59-5612-4B5B-A5B6-8AAA794CE932}" dt="2020-03-01T12:16:51.553" v="44" actId="478"/>
          <ac:picMkLst>
            <pc:docMk/>
            <pc:sldMk cId="615288647" sldId="271"/>
            <ac:picMk id="5" creationId="{E77D2BDD-8B35-45FC-9128-760A9C4C351E}"/>
          </ac:picMkLst>
        </pc:picChg>
        <pc:picChg chg="add del mod modCrop">
          <ac:chgData name="Ethan Pannell" userId="3682b907-1a88-43c9-be6b-6b5a202bb9f0" providerId="ADAL" clId="{89552C59-5612-4B5B-A5B6-8AAA794CE932}" dt="2020-03-01T12:16:52.510" v="45" actId="478"/>
          <ac:picMkLst>
            <pc:docMk/>
            <pc:sldMk cId="615288647" sldId="271"/>
            <ac:picMk id="6" creationId="{C60BC5FA-ED1B-4D05-9013-6666F360D216}"/>
          </ac:picMkLst>
        </pc:picChg>
        <pc:picChg chg="add del mod modCrop">
          <ac:chgData name="Ethan Pannell" userId="3682b907-1a88-43c9-be6b-6b5a202bb9f0" providerId="ADAL" clId="{89552C59-5612-4B5B-A5B6-8AAA794CE932}" dt="2020-03-01T12:19:37.081" v="94"/>
          <ac:picMkLst>
            <pc:docMk/>
            <pc:sldMk cId="615288647" sldId="271"/>
            <ac:picMk id="8" creationId="{FC882A42-3D42-42F5-A6E5-E1B11F40EFC7}"/>
          </ac:picMkLst>
        </pc:picChg>
        <pc:picChg chg="add del mod">
          <ac:chgData name="Ethan Pannell" userId="3682b907-1a88-43c9-be6b-6b5a202bb9f0" providerId="ADAL" clId="{89552C59-5612-4B5B-A5B6-8AAA794CE932}" dt="2020-03-01T16:04:34.338" v="1186"/>
          <ac:picMkLst>
            <pc:docMk/>
            <pc:sldMk cId="615288647" sldId="271"/>
            <ac:picMk id="9" creationId="{AC6DA997-028D-4DB1-9589-9D8E45AB582E}"/>
          </ac:picMkLst>
        </pc:picChg>
        <pc:picChg chg="add del mod modCrop">
          <ac:chgData name="Ethan Pannell" userId="3682b907-1a88-43c9-be6b-6b5a202bb9f0" providerId="ADAL" clId="{89552C59-5612-4B5B-A5B6-8AAA794CE932}" dt="2020-03-01T12:20:39.593" v="113"/>
          <ac:picMkLst>
            <pc:docMk/>
            <pc:sldMk cId="615288647" sldId="271"/>
            <ac:picMk id="10" creationId="{7C4123BC-93DE-489A-865C-336E5281A336}"/>
          </ac:picMkLst>
        </pc:picChg>
        <pc:picChg chg="add mod modCrop">
          <ac:chgData name="Ethan Pannell" userId="3682b907-1a88-43c9-be6b-6b5a202bb9f0" providerId="ADAL" clId="{89552C59-5612-4B5B-A5B6-8AAA794CE932}" dt="2020-03-01T16:34:58.407" v="1403" actId="1036"/>
          <ac:picMkLst>
            <pc:docMk/>
            <pc:sldMk cId="615288647" sldId="271"/>
            <ac:picMk id="11" creationId="{74CB22AE-DB5D-46E3-A7DA-52AAFDE03823}"/>
          </ac:picMkLst>
        </pc:picChg>
        <pc:picChg chg="add del mod modCrop">
          <ac:chgData name="Ethan Pannell" userId="3682b907-1a88-43c9-be6b-6b5a202bb9f0" providerId="ADAL" clId="{89552C59-5612-4B5B-A5B6-8AAA794CE932}" dt="2020-03-01T16:15:36.671" v="1239" actId="478"/>
          <ac:picMkLst>
            <pc:docMk/>
            <pc:sldMk cId="615288647" sldId="271"/>
            <ac:picMk id="12" creationId="{D9583A35-8104-4C81-8C99-DCC83D2CE7D5}"/>
          </ac:picMkLst>
        </pc:picChg>
        <pc:picChg chg="add del mod">
          <ac:chgData name="Ethan Pannell" userId="3682b907-1a88-43c9-be6b-6b5a202bb9f0" providerId="ADAL" clId="{89552C59-5612-4B5B-A5B6-8AAA794CE932}" dt="2020-03-01T16:05:19.639" v="1200"/>
          <ac:picMkLst>
            <pc:docMk/>
            <pc:sldMk cId="615288647" sldId="271"/>
            <ac:picMk id="13" creationId="{47622AD8-7A23-4909-A840-DF4458C6C0A5}"/>
          </ac:picMkLst>
        </pc:picChg>
        <pc:picChg chg="add mod">
          <ac:chgData name="Ethan Pannell" userId="3682b907-1a88-43c9-be6b-6b5a202bb9f0" providerId="ADAL" clId="{89552C59-5612-4B5B-A5B6-8AAA794CE932}" dt="2020-03-01T16:34:58.407" v="1403" actId="1036"/>
          <ac:picMkLst>
            <pc:docMk/>
            <pc:sldMk cId="615288647" sldId="271"/>
            <ac:picMk id="14" creationId="{94474513-10CE-4772-8D91-3092772DF32D}"/>
          </ac:picMkLst>
        </pc:picChg>
        <pc:picChg chg="add mod">
          <ac:chgData name="Ethan Pannell" userId="3682b907-1a88-43c9-be6b-6b5a202bb9f0" providerId="ADAL" clId="{89552C59-5612-4B5B-A5B6-8AAA794CE932}" dt="2020-03-01T16:34:58.407" v="1403" actId="1036"/>
          <ac:picMkLst>
            <pc:docMk/>
            <pc:sldMk cId="615288647" sldId="271"/>
            <ac:picMk id="15" creationId="{DEEC3726-9E0B-43E6-B858-8985D34028E2}"/>
          </ac:picMkLst>
        </pc:picChg>
      </pc:sldChg>
      <pc:sldChg chg="addSp delSp modSp add del">
        <pc:chgData name="Ethan Pannell" userId="3682b907-1a88-43c9-be6b-6b5a202bb9f0" providerId="ADAL" clId="{89552C59-5612-4B5B-A5B6-8AAA794CE932}" dt="2020-03-01T16:17:41.271" v="1261" actId="2696"/>
        <pc:sldMkLst>
          <pc:docMk/>
          <pc:sldMk cId="2753617714" sldId="272"/>
        </pc:sldMkLst>
        <pc:spChg chg="del">
          <ac:chgData name="Ethan Pannell" userId="3682b907-1a88-43c9-be6b-6b5a202bb9f0" providerId="ADAL" clId="{89552C59-5612-4B5B-A5B6-8AAA794CE932}" dt="2020-03-01T12:08:44.084" v="36" actId="478"/>
          <ac:spMkLst>
            <pc:docMk/>
            <pc:sldMk cId="2753617714" sldId="272"/>
            <ac:spMk id="2" creationId="{4F49D0F3-04C9-4AC5-823C-8C697879ACA8}"/>
          </ac:spMkLst>
        </pc:spChg>
        <pc:spChg chg="del">
          <ac:chgData name="Ethan Pannell" userId="3682b907-1a88-43c9-be6b-6b5a202bb9f0" providerId="ADAL" clId="{89552C59-5612-4B5B-A5B6-8AAA794CE932}" dt="2020-03-01T12:08:42.685" v="35" actId="478"/>
          <ac:spMkLst>
            <pc:docMk/>
            <pc:sldMk cId="2753617714" sldId="272"/>
            <ac:spMk id="3" creationId="{C90615FC-C304-4F03-ABBB-57E003CB2EF7}"/>
          </ac:spMkLst>
        </pc:spChg>
        <pc:picChg chg="add del mod">
          <ac:chgData name="Ethan Pannell" userId="3682b907-1a88-43c9-be6b-6b5a202bb9f0" providerId="ADAL" clId="{89552C59-5612-4B5B-A5B6-8AAA794CE932}" dt="2020-03-01T12:16:53.736" v="46" actId="478"/>
          <ac:picMkLst>
            <pc:docMk/>
            <pc:sldMk cId="2753617714" sldId="272"/>
            <ac:picMk id="5" creationId="{5CBA9F0D-A8C3-43A0-97CE-1C5C5723F74A}"/>
          </ac:picMkLst>
        </pc:picChg>
        <pc:picChg chg="add del mod">
          <ac:chgData name="Ethan Pannell" userId="3682b907-1a88-43c9-be6b-6b5a202bb9f0" providerId="ADAL" clId="{89552C59-5612-4B5B-A5B6-8AAA794CE932}" dt="2020-03-01T12:20:12.160" v="105"/>
          <ac:picMkLst>
            <pc:docMk/>
            <pc:sldMk cId="2753617714" sldId="272"/>
            <ac:picMk id="7" creationId="{46653A55-D129-4CFB-AB63-D1DFD188A1FD}"/>
          </ac:picMkLst>
        </pc:picChg>
        <pc:picChg chg="add del mod">
          <ac:chgData name="Ethan Pannell" userId="3682b907-1a88-43c9-be6b-6b5a202bb9f0" providerId="ADAL" clId="{89552C59-5612-4B5B-A5B6-8AAA794CE932}" dt="2020-03-01T16:05:04.864" v="1194"/>
          <ac:picMkLst>
            <pc:docMk/>
            <pc:sldMk cId="2753617714" sldId="272"/>
            <ac:picMk id="8" creationId="{FC321799-40D9-4FC9-ABAB-74CA88671DF9}"/>
          </ac:picMkLst>
        </pc:picChg>
        <pc:picChg chg="add del mod modCrop">
          <ac:chgData name="Ethan Pannell" userId="3682b907-1a88-43c9-be6b-6b5a202bb9f0" providerId="ADAL" clId="{89552C59-5612-4B5B-A5B6-8AAA794CE932}" dt="2020-03-01T16:17:13.622" v="1253"/>
          <ac:picMkLst>
            <pc:docMk/>
            <pc:sldMk cId="2753617714" sldId="272"/>
            <ac:picMk id="9" creationId="{BA15D50C-4752-4A59-B279-54A23473D532}"/>
          </ac:picMkLst>
        </pc:picChg>
        <pc:picChg chg="add del mod">
          <ac:chgData name="Ethan Pannell" userId="3682b907-1a88-43c9-be6b-6b5a202bb9f0" providerId="ADAL" clId="{89552C59-5612-4B5B-A5B6-8AAA794CE932}" dt="2020-03-01T16:16:58.035" v="1251" actId="478"/>
          <ac:picMkLst>
            <pc:docMk/>
            <pc:sldMk cId="2753617714" sldId="272"/>
            <ac:picMk id="10" creationId="{081A4E85-0710-403B-8C48-79A0E5ADC986}"/>
          </ac:picMkLst>
        </pc:picChg>
      </pc:sldChg>
      <pc:sldChg chg="addSp delSp modSp add del">
        <pc:chgData name="Ethan Pannell" userId="3682b907-1a88-43c9-be6b-6b5a202bb9f0" providerId="ADAL" clId="{89552C59-5612-4B5B-A5B6-8AAA794CE932}" dt="2020-03-01T16:17:59.416" v="1263" actId="2696"/>
        <pc:sldMkLst>
          <pc:docMk/>
          <pc:sldMk cId="1117796815" sldId="273"/>
        </pc:sldMkLst>
        <pc:spChg chg="del">
          <ac:chgData name="Ethan Pannell" userId="3682b907-1a88-43c9-be6b-6b5a202bb9f0" providerId="ADAL" clId="{89552C59-5612-4B5B-A5B6-8AAA794CE932}" dt="2020-03-01T12:18:40.863" v="66" actId="478"/>
          <ac:spMkLst>
            <pc:docMk/>
            <pc:sldMk cId="1117796815" sldId="273"/>
            <ac:spMk id="2" creationId="{0FA76552-D7B3-484B-AA28-A299819FAE06}"/>
          </ac:spMkLst>
        </pc:spChg>
        <pc:spChg chg="del">
          <ac:chgData name="Ethan Pannell" userId="3682b907-1a88-43c9-be6b-6b5a202bb9f0" providerId="ADAL" clId="{89552C59-5612-4B5B-A5B6-8AAA794CE932}" dt="2020-03-01T12:18:42.281" v="67" actId="478"/>
          <ac:spMkLst>
            <pc:docMk/>
            <pc:sldMk cId="1117796815" sldId="273"/>
            <ac:spMk id="3" creationId="{91A5152F-838B-4FA7-99CE-04BA8E519652}"/>
          </ac:spMkLst>
        </pc:spChg>
        <pc:picChg chg="add del mod modCrop">
          <ac:chgData name="Ethan Pannell" userId="3682b907-1a88-43c9-be6b-6b5a202bb9f0" providerId="ADAL" clId="{89552C59-5612-4B5B-A5B6-8AAA794CE932}" dt="2020-03-01T12:18:46.464" v="68"/>
          <ac:picMkLst>
            <pc:docMk/>
            <pc:sldMk cId="1117796815" sldId="273"/>
            <ac:picMk id="5" creationId="{8762BF01-19B1-4298-A4D3-3BBED5FFBAF1}"/>
          </ac:picMkLst>
        </pc:picChg>
        <pc:picChg chg="add del">
          <ac:chgData name="Ethan Pannell" userId="3682b907-1a88-43c9-be6b-6b5a202bb9f0" providerId="ADAL" clId="{89552C59-5612-4B5B-A5B6-8AAA794CE932}" dt="2020-03-01T12:19:33.682" v="92" actId="478"/>
          <ac:picMkLst>
            <pc:docMk/>
            <pc:sldMk cId="1117796815" sldId="273"/>
            <ac:picMk id="6" creationId="{A3011E00-5945-461F-9C47-34594AD73E76}"/>
          </ac:picMkLst>
        </pc:picChg>
        <pc:picChg chg="add del mod">
          <ac:chgData name="Ethan Pannell" userId="3682b907-1a88-43c9-be6b-6b5a202bb9f0" providerId="ADAL" clId="{89552C59-5612-4B5B-A5B6-8AAA794CE932}" dt="2020-03-01T16:04:07.796" v="1178"/>
          <ac:picMkLst>
            <pc:docMk/>
            <pc:sldMk cId="1117796815" sldId="273"/>
            <ac:picMk id="7" creationId="{177B1813-2352-4AEF-8B2F-4676153803A8}"/>
          </ac:picMkLst>
        </pc:picChg>
        <pc:picChg chg="add del mod">
          <ac:chgData name="Ethan Pannell" userId="3682b907-1a88-43c9-be6b-6b5a202bb9f0" providerId="ADAL" clId="{89552C59-5612-4B5B-A5B6-8AAA794CE932}" dt="2020-03-01T12:19:56.631" v="100"/>
          <ac:picMkLst>
            <pc:docMk/>
            <pc:sldMk cId="1117796815" sldId="273"/>
            <ac:picMk id="8" creationId="{AF86B22D-585A-4204-A393-10F5339CC31E}"/>
          </ac:picMkLst>
        </pc:picChg>
        <pc:picChg chg="add del mod modCrop">
          <ac:chgData name="Ethan Pannell" userId="3682b907-1a88-43c9-be6b-6b5a202bb9f0" providerId="ADAL" clId="{89552C59-5612-4B5B-A5B6-8AAA794CE932}" dt="2020-03-01T16:17:55.166" v="1262" actId="478"/>
          <ac:picMkLst>
            <pc:docMk/>
            <pc:sldMk cId="1117796815" sldId="273"/>
            <ac:picMk id="9" creationId="{62A63A06-CF3D-4EB9-96F8-6D6887A8AE26}"/>
          </ac:picMkLst>
        </pc:picChg>
        <pc:picChg chg="add del mod">
          <ac:chgData name="Ethan Pannell" userId="3682b907-1a88-43c9-be6b-6b5a202bb9f0" providerId="ADAL" clId="{89552C59-5612-4B5B-A5B6-8AAA794CE932}" dt="2020-03-01T16:04:43.208" v="1190"/>
          <ac:picMkLst>
            <pc:docMk/>
            <pc:sldMk cId="1117796815" sldId="273"/>
            <ac:picMk id="10" creationId="{5A8988C1-0929-4877-8FFA-7C425C42A95A}"/>
          </ac:picMkLst>
        </pc:picChg>
      </pc:sldChg>
      <pc:sldChg chg="addSp delSp modSp add">
        <pc:chgData name="Ethan Pannell" userId="3682b907-1a88-43c9-be6b-6b5a202bb9f0" providerId="ADAL" clId="{89552C59-5612-4B5B-A5B6-8AAA794CE932}" dt="2020-03-01T16:34:30.775" v="1394" actId="1037"/>
        <pc:sldMkLst>
          <pc:docMk/>
          <pc:sldMk cId="503739180" sldId="274"/>
        </pc:sldMkLst>
        <pc:spChg chg="del">
          <ac:chgData name="Ethan Pannell" userId="3682b907-1a88-43c9-be6b-6b5a202bb9f0" providerId="ADAL" clId="{89552C59-5612-4B5B-A5B6-8AAA794CE932}" dt="2020-03-01T15:31:36.363" v="492" actId="478"/>
          <ac:spMkLst>
            <pc:docMk/>
            <pc:sldMk cId="503739180" sldId="274"/>
            <ac:spMk id="2" creationId="{F4021DCD-1F23-4FD7-8A5B-7FB37E6C9D3F}"/>
          </ac:spMkLst>
        </pc:spChg>
        <pc:spChg chg="del">
          <ac:chgData name="Ethan Pannell" userId="3682b907-1a88-43c9-be6b-6b5a202bb9f0" providerId="ADAL" clId="{89552C59-5612-4B5B-A5B6-8AAA794CE932}" dt="2020-03-01T15:31:38.099" v="493" actId="478"/>
          <ac:spMkLst>
            <pc:docMk/>
            <pc:sldMk cId="503739180" sldId="274"/>
            <ac:spMk id="3" creationId="{C1A5C7B0-5A19-4F4D-9F40-AA6ADF1F0BF5}"/>
          </ac:spMkLst>
        </pc:spChg>
        <pc:spChg chg="add mod">
          <ac:chgData name="Ethan Pannell" userId="3682b907-1a88-43c9-be6b-6b5a202bb9f0" providerId="ADAL" clId="{89552C59-5612-4B5B-A5B6-8AAA794CE932}" dt="2020-03-01T16:34:30.775" v="1394" actId="1037"/>
          <ac:spMkLst>
            <pc:docMk/>
            <pc:sldMk cId="503739180" sldId="274"/>
            <ac:spMk id="10" creationId="{E830D3B9-8CC4-49DA-B52F-B03F91885DF5}"/>
          </ac:spMkLst>
        </pc:spChg>
        <pc:spChg chg="add mod">
          <ac:chgData name="Ethan Pannell" userId="3682b907-1a88-43c9-be6b-6b5a202bb9f0" providerId="ADAL" clId="{89552C59-5612-4B5B-A5B6-8AAA794CE932}" dt="2020-03-01T16:34:30.775" v="1394" actId="1037"/>
          <ac:spMkLst>
            <pc:docMk/>
            <pc:sldMk cId="503739180" sldId="274"/>
            <ac:spMk id="11" creationId="{6FC8A1A7-BDEA-4F96-8CF9-AF6099A454F6}"/>
          </ac:spMkLst>
        </pc:spChg>
        <pc:spChg chg="add del">
          <ac:chgData name="Ethan Pannell" userId="3682b907-1a88-43c9-be6b-6b5a202bb9f0" providerId="ADAL" clId="{89552C59-5612-4B5B-A5B6-8AAA794CE932}" dt="2020-03-01T15:38:18.915" v="576"/>
          <ac:spMkLst>
            <pc:docMk/>
            <pc:sldMk cId="503739180" sldId="274"/>
            <ac:spMk id="12" creationId="{77C090CB-1EBC-4E0C-8EC4-22EFF3C282C4}"/>
          </ac:spMkLst>
        </pc:spChg>
        <pc:spChg chg="add del mod">
          <ac:chgData name="Ethan Pannell" userId="3682b907-1a88-43c9-be6b-6b5a202bb9f0" providerId="ADAL" clId="{89552C59-5612-4B5B-A5B6-8AAA794CE932}" dt="2020-03-01T15:38:24.679" v="579" actId="478"/>
          <ac:spMkLst>
            <pc:docMk/>
            <pc:sldMk cId="503739180" sldId="274"/>
            <ac:spMk id="13" creationId="{FB35F0EC-3446-4850-BAAE-C77832DDA6A9}"/>
          </ac:spMkLst>
        </pc:spChg>
        <pc:spChg chg="add mod">
          <ac:chgData name="Ethan Pannell" userId="3682b907-1a88-43c9-be6b-6b5a202bb9f0" providerId="ADAL" clId="{89552C59-5612-4B5B-A5B6-8AAA794CE932}" dt="2020-03-01T16:34:23.482" v="1376" actId="1038"/>
          <ac:spMkLst>
            <pc:docMk/>
            <pc:sldMk cId="503739180" sldId="274"/>
            <ac:spMk id="14" creationId="{3A4EB003-68FA-4A69-82C9-A2E38EFB467B}"/>
          </ac:spMkLst>
        </pc:spChg>
        <pc:picChg chg="add mod">
          <ac:chgData name="Ethan Pannell" userId="3682b907-1a88-43c9-be6b-6b5a202bb9f0" providerId="ADAL" clId="{89552C59-5612-4B5B-A5B6-8AAA794CE932}" dt="2020-03-01T16:34:23.482" v="1376" actId="1038"/>
          <ac:picMkLst>
            <pc:docMk/>
            <pc:sldMk cId="503739180" sldId="274"/>
            <ac:picMk id="5" creationId="{918D6535-592E-448C-9E87-DBB9DECBFE28}"/>
          </ac:picMkLst>
        </pc:picChg>
        <pc:picChg chg="add del mod">
          <ac:chgData name="Ethan Pannell" userId="3682b907-1a88-43c9-be6b-6b5a202bb9f0" providerId="ADAL" clId="{89552C59-5612-4B5B-A5B6-8AAA794CE932}" dt="2020-03-01T15:31:23.334" v="490" actId="478"/>
          <ac:picMkLst>
            <pc:docMk/>
            <pc:sldMk cId="503739180" sldId="274"/>
            <ac:picMk id="7" creationId="{202C69A9-7597-48A3-9BC6-94CF23009134}"/>
          </ac:picMkLst>
        </pc:picChg>
        <pc:picChg chg="add mod modCrop">
          <ac:chgData name="Ethan Pannell" userId="3682b907-1a88-43c9-be6b-6b5a202bb9f0" providerId="ADAL" clId="{89552C59-5612-4B5B-A5B6-8AAA794CE932}" dt="2020-03-01T16:34:30.775" v="1394" actId="1037"/>
          <ac:picMkLst>
            <pc:docMk/>
            <pc:sldMk cId="503739180" sldId="274"/>
            <ac:picMk id="8" creationId="{A0F0DC95-3671-473E-BB73-85D7A584439E}"/>
          </ac:picMkLst>
        </pc:picChg>
        <pc:picChg chg="add mod modCrop">
          <ac:chgData name="Ethan Pannell" userId="3682b907-1a88-43c9-be6b-6b5a202bb9f0" providerId="ADAL" clId="{89552C59-5612-4B5B-A5B6-8AAA794CE932}" dt="2020-03-01T16:34:30.775" v="1394" actId="1037"/>
          <ac:picMkLst>
            <pc:docMk/>
            <pc:sldMk cId="503739180" sldId="274"/>
            <ac:picMk id="9" creationId="{00F75FDE-45FB-465C-99B4-3E7A2A1F985E}"/>
          </ac:picMkLst>
        </pc:picChg>
      </pc:sldChg>
      <pc:sldChg chg="addSp delSp modSp add del">
        <pc:chgData name="Ethan Pannell" userId="3682b907-1a88-43c9-be6b-6b5a202bb9f0" providerId="ADAL" clId="{89552C59-5612-4B5B-A5B6-8AAA794CE932}" dt="2020-03-01T15:47:47.766" v="751" actId="2696"/>
        <pc:sldMkLst>
          <pc:docMk/>
          <pc:sldMk cId="2135232251" sldId="275"/>
        </pc:sldMkLst>
        <pc:spChg chg="del">
          <ac:chgData name="Ethan Pannell" userId="3682b907-1a88-43c9-be6b-6b5a202bb9f0" providerId="ADAL" clId="{89552C59-5612-4B5B-A5B6-8AAA794CE932}" dt="2020-03-01T15:46:45.272" v="698" actId="478"/>
          <ac:spMkLst>
            <pc:docMk/>
            <pc:sldMk cId="2135232251" sldId="275"/>
            <ac:spMk id="2" creationId="{038D6804-0155-4467-9F9B-D119B66091FF}"/>
          </ac:spMkLst>
        </pc:spChg>
        <pc:spChg chg="del">
          <ac:chgData name="Ethan Pannell" userId="3682b907-1a88-43c9-be6b-6b5a202bb9f0" providerId="ADAL" clId="{89552C59-5612-4B5B-A5B6-8AAA794CE932}" dt="2020-03-01T15:46:46.345" v="699" actId="478"/>
          <ac:spMkLst>
            <pc:docMk/>
            <pc:sldMk cId="2135232251" sldId="275"/>
            <ac:spMk id="3" creationId="{8C847DEB-9605-4772-BDC9-DD61787028FA}"/>
          </ac:spMkLst>
        </pc:spChg>
        <pc:picChg chg="add del mod">
          <ac:chgData name="Ethan Pannell" userId="3682b907-1a88-43c9-be6b-6b5a202bb9f0" providerId="ADAL" clId="{89552C59-5612-4B5B-A5B6-8AAA794CE932}" dt="2020-03-01T15:46:57.072" v="702"/>
          <ac:picMkLst>
            <pc:docMk/>
            <pc:sldMk cId="2135232251" sldId="275"/>
            <ac:picMk id="4" creationId="{05712B77-BA73-4EF5-975F-B8835432F936}"/>
          </ac:picMkLst>
        </pc:picChg>
      </pc:sldChg>
      <pc:sldMasterChg chg="modSp modSldLayout">
        <pc:chgData name="Ethan Pannell" userId="3682b907-1a88-43c9-be6b-6b5a202bb9f0" providerId="ADAL" clId="{89552C59-5612-4B5B-A5B6-8AAA794CE932}" dt="2020-03-01T15:53:41.528" v="1041"/>
        <pc:sldMasterMkLst>
          <pc:docMk/>
          <pc:sldMasterMk cId="0" sldId="2147483648"/>
        </pc:sldMasterMkLst>
        <pc:spChg chg="mod">
          <ac:chgData name="Ethan Pannell" userId="3682b907-1a88-43c9-be6b-6b5a202bb9f0" providerId="ADAL" clId="{89552C59-5612-4B5B-A5B6-8AAA794CE932}" dt="2020-03-01T15:53:41.528" v="1041"/>
          <ac:spMkLst>
            <pc:docMk/>
            <pc:sldMasterMk cId="0" sldId="2147483648"/>
            <ac:spMk id="6" creationId="{00000000-0000-0000-0000-000000000000}"/>
          </ac:spMkLst>
        </pc:spChg>
        <pc:spChg chg="mod">
          <ac:chgData name="Ethan Pannell" userId="3682b907-1a88-43c9-be6b-6b5a202bb9f0" providerId="ADAL" clId="{89552C59-5612-4B5B-A5B6-8AAA794CE932}" dt="2020-03-01T15:53:41.528" v="1041"/>
          <ac:spMkLst>
            <pc:docMk/>
            <pc:sldMasterMk cId="0" sldId="2147483648"/>
            <ac:spMk id="7" creationId="{00000000-0000-0000-0000-000000000000}"/>
          </ac:spMkLst>
        </pc:spChg>
        <pc:spChg chg="mod">
          <ac:chgData name="Ethan Pannell" userId="3682b907-1a88-43c9-be6b-6b5a202bb9f0" providerId="ADAL" clId="{89552C59-5612-4B5B-A5B6-8AAA794CE932}" dt="2020-03-01T15:53:41.528" v="1041"/>
          <ac:spMkLst>
            <pc:docMk/>
            <pc:sldMasterMk cId="0" sldId="2147483648"/>
            <ac:spMk id="8" creationId="{00000000-0000-0000-0000-000000000000}"/>
          </ac:spMkLst>
        </pc:spChg>
        <pc:spChg chg="mod">
          <ac:chgData name="Ethan Pannell" userId="3682b907-1a88-43c9-be6b-6b5a202bb9f0" providerId="ADAL" clId="{89552C59-5612-4B5B-A5B6-8AAA794CE932}" dt="2020-03-01T15:53:41.528" v="1041"/>
          <ac:spMkLst>
            <pc:docMk/>
            <pc:sldMasterMk cId="0" sldId="2147483648"/>
            <ac:spMk id="9" creationId="{00000000-0000-0000-0000-000000000000}"/>
          </ac:spMkLst>
        </pc:spChg>
        <pc:spChg chg="mod">
          <ac:chgData name="Ethan Pannell" userId="3682b907-1a88-43c9-be6b-6b5a202bb9f0" providerId="ADAL" clId="{89552C59-5612-4B5B-A5B6-8AAA794CE932}" dt="2020-03-01T15:53:41.528" v="1041"/>
          <ac:spMkLst>
            <pc:docMk/>
            <pc:sldMasterMk cId="0" sldId="2147483648"/>
            <ac:spMk id="10" creationId="{00000000-0000-0000-0000-000000000000}"/>
          </ac:spMkLst>
        </pc:spChg>
        <pc:sldLayoutChg chg="modSp">
          <pc:chgData name="Ethan Pannell" userId="3682b907-1a88-43c9-be6b-6b5a202bb9f0" providerId="ADAL" clId="{89552C59-5612-4B5B-A5B6-8AAA794CE932}" dt="2020-03-01T15:53:41.528" v="1041"/>
          <pc:sldLayoutMkLst>
            <pc:docMk/>
            <pc:sldMasterMk cId="0" sldId="2147483648"/>
            <pc:sldLayoutMk cId="0" sldId="2147483649"/>
          </pc:sldLayoutMkLst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49"/>
              <ac:spMk id="12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49"/>
              <ac:spMk id="13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49"/>
              <ac:spMk id="14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49"/>
              <ac:spMk id="15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49"/>
              <ac:spMk id="16" creationId="{00000000-0000-0000-0000-000000000000}"/>
            </ac:spMkLst>
          </pc:spChg>
        </pc:sldLayoutChg>
        <pc:sldLayoutChg chg="modSp">
          <pc:chgData name="Ethan Pannell" userId="3682b907-1a88-43c9-be6b-6b5a202bb9f0" providerId="ADAL" clId="{89552C59-5612-4B5B-A5B6-8AAA794CE932}" dt="2020-03-01T15:53:41.528" v="1041"/>
          <pc:sldLayoutMkLst>
            <pc:docMk/>
            <pc:sldMasterMk cId="0" sldId="2147483648"/>
            <pc:sldLayoutMk cId="0" sldId="2147483650"/>
          </pc:sldLayoutMkLst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0"/>
              <ac:spMk id="18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0"/>
              <ac:spMk id="19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0"/>
              <ac:spMk id="20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0"/>
              <ac:spMk id="21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0"/>
              <ac:spMk id="22" creationId="{00000000-0000-0000-0000-000000000000}"/>
            </ac:spMkLst>
          </pc:spChg>
        </pc:sldLayoutChg>
        <pc:sldLayoutChg chg="modSp">
          <pc:chgData name="Ethan Pannell" userId="3682b907-1a88-43c9-be6b-6b5a202bb9f0" providerId="ADAL" clId="{89552C59-5612-4B5B-A5B6-8AAA794CE932}" dt="2020-03-01T15:53:41.528" v="1041"/>
          <pc:sldLayoutMkLst>
            <pc:docMk/>
            <pc:sldMasterMk cId="0" sldId="2147483648"/>
            <pc:sldLayoutMk cId="0" sldId="2147483651"/>
          </pc:sldLayoutMkLst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1"/>
              <ac:spMk id="24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1"/>
              <ac:spMk id="25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1"/>
              <ac:spMk id="26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1"/>
              <ac:spMk id="27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1"/>
              <ac:spMk id="28" creationId="{00000000-0000-0000-0000-000000000000}"/>
            </ac:spMkLst>
          </pc:spChg>
        </pc:sldLayoutChg>
        <pc:sldLayoutChg chg="modSp">
          <pc:chgData name="Ethan Pannell" userId="3682b907-1a88-43c9-be6b-6b5a202bb9f0" providerId="ADAL" clId="{89552C59-5612-4B5B-A5B6-8AAA794CE932}" dt="2020-03-01T15:53:41.528" v="1041"/>
          <pc:sldLayoutMkLst>
            <pc:docMk/>
            <pc:sldMasterMk cId="0" sldId="2147483648"/>
            <pc:sldLayoutMk cId="0" sldId="2147483652"/>
          </pc:sldLayoutMkLst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2"/>
              <ac:spMk id="30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2"/>
              <ac:spMk id="31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2"/>
              <ac:spMk id="32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2"/>
              <ac:spMk id="33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2"/>
              <ac:spMk id="34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2"/>
              <ac:spMk id="35" creationId="{00000000-0000-0000-0000-000000000000}"/>
            </ac:spMkLst>
          </pc:spChg>
        </pc:sldLayoutChg>
        <pc:sldLayoutChg chg="modSp">
          <pc:chgData name="Ethan Pannell" userId="3682b907-1a88-43c9-be6b-6b5a202bb9f0" providerId="ADAL" clId="{89552C59-5612-4B5B-A5B6-8AAA794CE932}" dt="2020-03-01T15:53:41.528" v="1041"/>
          <pc:sldLayoutMkLst>
            <pc:docMk/>
            <pc:sldMasterMk cId="0" sldId="2147483648"/>
            <pc:sldLayoutMk cId="0" sldId="2147483653"/>
          </pc:sldLayoutMkLst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3"/>
              <ac:spMk id="37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3"/>
              <ac:spMk id="38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3"/>
              <ac:spMk id="39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3"/>
              <ac:spMk id="40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3"/>
              <ac:spMk id="41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3"/>
              <ac:spMk id="42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3"/>
              <ac:spMk id="43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3"/>
              <ac:spMk id="44" creationId="{00000000-0000-0000-0000-000000000000}"/>
            </ac:spMkLst>
          </pc:spChg>
        </pc:sldLayoutChg>
        <pc:sldLayoutChg chg="modSp">
          <pc:chgData name="Ethan Pannell" userId="3682b907-1a88-43c9-be6b-6b5a202bb9f0" providerId="ADAL" clId="{89552C59-5612-4B5B-A5B6-8AAA794CE932}" dt="2020-03-01T15:53:41.528" v="1041"/>
          <pc:sldLayoutMkLst>
            <pc:docMk/>
            <pc:sldMasterMk cId="0" sldId="2147483648"/>
            <pc:sldLayoutMk cId="0" sldId="2147483654"/>
          </pc:sldLayoutMkLst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4"/>
              <ac:spMk id="46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4"/>
              <ac:spMk id="47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4"/>
              <ac:spMk id="48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4"/>
              <ac:spMk id="49" creationId="{00000000-0000-0000-0000-000000000000}"/>
            </ac:spMkLst>
          </pc:spChg>
        </pc:sldLayoutChg>
        <pc:sldLayoutChg chg="modSp">
          <pc:chgData name="Ethan Pannell" userId="3682b907-1a88-43c9-be6b-6b5a202bb9f0" providerId="ADAL" clId="{89552C59-5612-4B5B-A5B6-8AAA794CE932}" dt="2020-03-01T15:53:41.528" v="1041"/>
          <pc:sldLayoutMkLst>
            <pc:docMk/>
            <pc:sldMasterMk cId="0" sldId="2147483648"/>
            <pc:sldLayoutMk cId="0" sldId="2147483655"/>
          </pc:sldLayoutMkLst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5"/>
              <ac:spMk id="51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5"/>
              <ac:spMk id="52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5"/>
              <ac:spMk id="53" creationId="{00000000-0000-0000-0000-000000000000}"/>
            </ac:spMkLst>
          </pc:spChg>
        </pc:sldLayoutChg>
        <pc:sldLayoutChg chg="modSp">
          <pc:chgData name="Ethan Pannell" userId="3682b907-1a88-43c9-be6b-6b5a202bb9f0" providerId="ADAL" clId="{89552C59-5612-4B5B-A5B6-8AAA794CE932}" dt="2020-03-01T15:53:41.528" v="1041"/>
          <pc:sldLayoutMkLst>
            <pc:docMk/>
            <pc:sldMasterMk cId="0" sldId="2147483648"/>
            <pc:sldLayoutMk cId="0" sldId="2147483656"/>
          </pc:sldLayoutMkLst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6"/>
              <ac:spMk id="55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6"/>
              <ac:spMk id="56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6"/>
              <ac:spMk id="57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6"/>
              <ac:spMk id="58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6"/>
              <ac:spMk id="59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6"/>
              <ac:spMk id="60" creationId="{00000000-0000-0000-0000-000000000000}"/>
            </ac:spMkLst>
          </pc:spChg>
        </pc:sldLayoutChg>
        <pc:sldLayoutChg chg="modSp">
          <pc:chgData name="Ethan Pannell" userId="3682b907-1a88-43c9-be6b-6b5a202bb9f0" providerId="ADAL" clId="{89552C59-5612-4B5B-A5B6-8AAA794CE932}" dt="2020-03-01T15:53:41.528" v="1041"/>
          <pc:sldLayoutMkLst>
            <pc:docMk/>
            <pc:sldMasterMk cId="0" sldId="2147483648"/>
            <pc:sldLayoutMk cId="0" sldId="2147483657"/>
          </pc:sldLayoutMkLst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7"/>
              <ac:spMk id="62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7"/>
              <ac:spMk id="63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7"/>
              <ac:spMk id="64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7"/>
              <ac:spMk id="65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7"/>
              <ac:spMk id="66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7"/>
              <ac:spMk id="67" creationId="{00000000-0000-0000-0000-000000000000}"/>
            </ac:spMkLst>
          </pc:spChg>
        </pc:sldLayoutChg>
        <pc:sldLayoutChg chg="modSp">
          <pc:chgData name="Ethan Pannell" userId="3682b907-1a88-43c9-be6b-6b5a202bb9f0" providerId="ADAL" clId="{89552C59-5612-4B5B-A5B6-8AAA794CE932}" dt="2020-03-01T15:53:41.528" v="1041"/>
          <pc:sldLayoutMkLst>
            <pc:docMk/>
            <pc:sldMasterMk cId="0" sldId="2147483648"/>
            <pc:sldLayoutMk cId="0" sldId="2147483658"/>
          </pc:sldLayoutMkLst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8"/>
              <ac:spMk id="69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8"/>
              <ac:spMk id="70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8"/>
              <ac:spMk id="71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8"/>
              <ac:spMk id="72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8"/>
              <ac:spMk id="73" creationId="{00000000-0000-0000-0000-000000000000}"/>
            </ac:spMkLst>
          </pc:spChg>
        </pc:sldLayoutChg>
        <pc:sldLayoutChg chg="modSp">
          <pc:chgData name="Ethan Pannell" userId="3682b907-1a88-43c9-be6b-6b5a202bb9f0" providerId="ADAL" clId="{89552C59-5612-4B5B-A5B6-8AAA794CE932}" dt="2020-03-01T15:53:41.528" v="1041"/>
          <pc:sldLayoutMkLst>
            <pc:docMk/>
            <pc:sldMasterMk cId="0" sldId="2147483648"/>
            <pc:sldLayoutMk cId="0" sldId="2147483659"/>
          </pc:sldLayoutMkLst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9"/>
              <ac:spMk id="75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9"/>
              <ac:spMk id="76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9"/>
              <ac:spMk id="77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9"/>
              <ac:spMk id="78" creationId="{00000000-0000-0000-0000-000000000000}"/>
            </ac:spMkLst>
          </pc:spChg>
          <pc:spChg chg="mod">
            <ac:chgData name="Ethan Pannell" userId="3682b907-1a88-43c9-be6b-6b5a202bb9f0" providerId="ADAL" clId="{89552C59-5612-4B5B-A5B6-8AAA794CE932}" dt="2020-03-01T15:53:41.528" v="1041"/>
            <ac:spMkLst>
              <pc:docMk/>
              <pc:sldMasterMk cId="0" sldId="2147483648"/>
              <pc:sldLayoutMk cId="0" sldId="2147483659"/>
              <ac:spMk id="79" creationId="{00000000-0000-0000-0000-000000000000}"/>
            </ac:spMkLst>
          </pc:spChg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2-27T17:53:16.102" idx="1">
    <p:pos x="90" y="73"/>
    <p:text>Constant Existential Crisis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commentPostId="AAAAJJ3aKIY"/>
      </p:ext>
    </p:extLst>
  </p:cm>
  <p:cm authorId="0" dt="2020-02-27T17:47:53.066" idx="2">
    <p:pos x="90" y="73"/>
    <p:text>Apart from the Constant Existential Crisis, i am...</p:text>
    <p:extLst>
      <p:ext uri="{C676402C-5697-4E1C-873F-D02D1690AC5C}">
        <p15:threadingInfo xmlns:p15="http://schemas.microsoft.com/office/powerpoint/2012/main" timeZoneBias="0">
          <p15:parentCm authorId="0" idx="1"/>
        </p15:threadingInfo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commentPostId="AAAAJJ3aKIc"/>
      </p:ext>
    </p:extLst>
  </p:cm>
  <p:cm authorId="0" dt="2020-02-27T17:52:38.131" idx="3">
    <p:pos x="90" y="73"/>
    <p:text>vb.Net unfortuentley</p:text>
    <p:extLst>
      <p:ext uri="{C676402C-5697-4E1C-873F-D02D1690AC5C}">
        <p15:threadingInfo xmlns:p15="http://schemas.microsoft.com/office/powerpoint/2012/main" timeZoneBias="0">
          <p15:parentCm authorId="0" idx="1"/>
        </p15:threadingInfo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commentPostId="AAAAJJ3aKIg"/>
      </p:ext>
    </p:extLst>
  </p:cm>
  <p:cm authorId="0" dt="2020-02-27T17:53:16.102" idx="4">
    <p:pos x="90" y="73"/>
    <p:text>Done a cyber security course</p:text>
    <p:extLst>
      <p:ext uri="{C676402C-5697-4E1C-873F-D02D1690AC5C}">
        <p15:threadingInfo xmlns:p15="http://schemas.microsoft.com/office/powerpoint/2012/main" timeZoneBias="0">
          <p15:parentCm authorId="0" idx="1"/>
        </p15:threadingInfo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commentPostId="AAAAJJ3aKIk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e4a2fa7a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e4a2fa7a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4a2fa7a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7e4a2fa7a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e4a2fa7a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e4a2fa7a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e4a2fa7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7e4a2fa7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e4a2fa7a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e4a2fa7a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e4a2fa7a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e4a2fa7a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e4a2fa7a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e4a2fa7a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6000"/>
              <a:buFont typeface="Montserra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2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3000" b="0" i="0" u="none" strike="noStrike" cap="none" dirty="0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6000"/>
              <a:buFont typeface="Montserra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4400"/>
              <a:buFont typeface="Montserrat"/>
              <a:buNone/>
              <a:defRPr sz="4400" b="0" i="0" u="none" strike="noStrike" cap="non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-qrcode-generator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incyberdiscovery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cyberdiscovery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cyberdiscovery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143000" y="1311339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GB" dirty="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Cyber Security And Me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143000" y="3791014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GB" dirty="0"/>
              <a:t>‘ OR SELECT </a:t>
            </a:r>
            <a:r>
              <a:rPr lang="en-GB" dirty="0" err="1"/>
              <a:t>CyberSecurity</a:t>
            </a:r>
            <a:r>
              <a:rPr lang="en-GB" dirty="0"/>
              <a:t> FROM Me;</a:t>
            </a:r>
          </a:p>
          <a:p>
            <a:pPr marL="0" indent="0">
              <a:spcBef>
                <a:spcPts val="0"/>
              </a:spcBef>
            </a:pPr>
            <a:endParaRPr lang="en-GB" dirty="0"/>
          </a:p>
          <a:p>
            <a:pPr marL="0" indent="0">
              <a:spcBef>
                <a:spcPts val="0"/>
              </a:spcBef>
            </a:pPr>
            <a:r>
              <a:rPr lang="en-GB" dirty="0"/>
              <a:t>Graduate cyber-security consultant at Capgemini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arge, white, bed&#10;&#10;Description automatically generated">
            <a:extLst>
              <a:ext uri="{FF2B5EF4-FFF2-40B4-BE49-F238E27FC236}">
                <a16:creationId xmlns:a16="http://schemas.microsoft.com/office/drawing/2014/main" id="{918D6535-592E-448C-9E87-DBB9DECBF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309" y="1371888"/>
            <a:ext cx="4307515" cy="3906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F0DC95-3671-473E-BB73-85D7A5844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973"/>
          <a:stretch/>
        </p:blipFill>
        <p:spPr>
          <a:xfrm>
            <a:off x="422983" y="4532631"/>
            <a:ext cx="1381125" cy="3406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75FDE-45FB-465C-99B4-3E7A2A1F98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159" r="14201" b="3737"/>
          <a:stretch/>
        </p:blipFill>
        <p:spPr>
          <a:xfrm>
            <a:off x="422983" y="2799967"/>
            <a:ext cx="1381125" cy="3406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0" name="Google Shape;152;p5">
            <a:extLst>
              <a:ext uri="{FF2B5EF4-FFF2-40B4-BE49-F238E27FC236}">
                <a16:creationId xmlns:a16="http://schemas.microsoft.com/office/drawing/2014/main" id="{E830D3B9-8CC4-49DA-B52F-B03F91885D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9915" y="2094438"/>
            <a:ext cx="3971544" cy="5284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3000" b="0" i="0" u="none" strike="noStrike" cap="none" dirty="0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9pPr>
          </a:lstStyle>
          <a:p>
            <a:pPr marL="0" indent="0">
              <a:spcBef>
                <a:spcPts val="0"/>
              </a:spcBef>
              <a:buSzPts val="3000"/>
              <a:buNone/>
            </a:pPr>
            <a:r>
              <a:rPr lang="en-GB" dirty="0"/>
              <a:t>Character Count:</a:t>
            </a:r>
          </a:p>
        </p:txBody>
      </p:sp>
      <p:sp>
        <p:nvSpPr>
          <p:cNvPr id="11" name="Google Shape;152;p5">
            <a:extLst>
              <a:ext uri="{FF2B5EF4-FFF2-40B4-BE49-F238E27FC236}">
                <a16:creationId xmlns:a16="http://schemas.microsoft.com/office/drawing/2014/main" id="{6FC8A1A7-BDEA-4F96-8CF9-AF6099A454F6}"/>
              </a:ext>
            </a:extLst>
          </p:cNvPr>
          <p:cNvSpPr txBox="1">
            <a:spLocks/>
          </p:cNvSpPr>
          <p:nvPr/>
        </p:nvSpPr>
        <p:spPr>
          <a:xfrm>
            <a:off x="259915" y="3827103"/>
            <a:ext cx="3440357" cy="5284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3000" b="0" i="0" u="none" strike="noStrike" cap="none" dirty="0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9pPr>
          </a:lstStyle>
          <a:p>
            <a:pPr marL="0" indent="0">
              <a:spcBef>
                <a:spcPts val="0"/>
              </a:spcBef>
              <a:buSzPts val="3000"/>
              <a:buNone/>
            </a:pPr>
            <a:r>
              <a:rPr lang="en-GB" dirty="0"/>
              <a:t>Unicode Value:</a:t>
            </a:r>
          </a:p>
        </p:txBody>
      </p:sp>
      <p:sp>
        <p:nvSpPr>
          <p:cNvPr id="14" name="Google Shape;110;g7e4a2fa7a0_0_10">
            <a:extLst>
              <a:ext uri="{FF2B5EF4-FFF2-40B4-BE49-F238E27FC236}">
                <a16:creationId xmlns:a16="http://schemas.microsoft.com/office/drawing/2014/main" id="{3A4EB003-68FA-4A69-82C9-A2E38EFB467B}"/>
              </a:ext>
            </a:extLst>
          </p:cNvPr>
          <p:cNvSpPr txBox="1"/>
          <p:nvPr/>
        </p:nvSpPr>
        <p:spPr>
          <a:xfrm>
            <a:off x="4401310" y="5328120"/>
            <a:ext cx="4307515" cy="49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500" dirty="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Source:</a:t>
            </a:r>
          </a:p>
          <a:p>
            <a:pPr algn="ctr"/>
            <a:r>
              <a:rPr lang="en-GB" sz="1500" u="sng" dirty="0">
                <a:solidFill>
                  <a:srgbClr val="954F72"/>
                </a:solidFill>
                <a:latin typeface="Fira Mono"/>
                <a:ea typeface="Fira Mono"/>
                <a:cs typeface="Fira Mono"/>
                <a:sym typeface="Fira Mono"/>
              </a:rPr>
              <a:t>https://en.wikipedia.org/wiki/Base64</a:t>
            </a:r>
            <a:r>
              <a:rPr lang="en-GB" sz="1500" dirty="0">
                <a:solidFill>
                  <a:srgbClr val="954F72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endParaRPr sz="1500" dirty="0">
              <a:solidFill>
                <a:srgbClr val="954F72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  <p:extLst>
      <p:ext uri="{BB962C8B-B14F-4D97-AF65-F5344CB8AC3E}">
        <p14:creationId xmlns:p14="http://schemas.microsoft.com/office/powerpoint/2010/main" val="503739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7DE43-4BC2-45FA-9F14-A7C713825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51" y="896287"/>
            <a:ext cx="5958813" cy="3653615"/>
          </a:xfrm>
          <a:prstGeom prst="rect">
            <a:avLst/>
          </a:prstGeom>
        </p:spPr>
      </p:pic>
      <p:pic>
        <p:nvPicPr>
          <p:cNvPr id="140" name="Google Shape;140;g7e4a2fa7a0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1801" y="1587270"/>
            <a:ext cx="2271648" cy="227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91B437-93DC-4E0F-825F-C4C3BA535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375" y="5428313"/>
            <a:ext cx="6191250" cy="533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e4a2fa7a0_0_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en-GB"/>
              <a:t>How I solved it</a:t>
            </a:r>
            <a:endParaRPr/>
          </a:p>
        </p:txBody>
      </p:sp>
      <p:sp>
        <p:nvSpPr>
          <p:cNvPr id="146" name="Google Shape;146;g7e4a2fa7a0_0_25"/>
          <p:cNvSpPr txBox="1">
            <a:spLocks noGrp="1"/>
          </p:cNvSpPr>
          <p:nvPr>
            <p:ph type="body" idx="1"/>
          </p:nvPr>
        </p:nvSpPr>
        <p:spPr>
          <a:xfrm>
            <a:off x="628650" y="2369344"/>
            <a:ext cx="7715250" cy="289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7700" indent="-457200">
              <a:spcBef>
                <a:spcPts val="0"/>
              </a:spcBef>
              <a:buSzPts val="3000"/>
            </a:pPr>
            <a:r>
              <a:rPr lang="en-GB" dirty="0"/>
              <a:t>Install 32-Bit Ubuntu Distro</a:t>
            </a:r>
          </a:p>
          <a:p>
            <a:pPr marL="1104900" lvl="1" indent="-457200">
              <a:spcBef>
                <a:spcPts val="0"/>
              </a:spcBef>
              <a:buSzPts val="3000"/>
            </a:pPr>
            <a:r>
              <a:rPr lang="en-GB" dirty="0"/>
              <a:t>Install Pwndbg : A Assembly Debugger</a:t>
            </a:r>
          </a:p>
          <a:p>
            <a:pPr marL="647700" indent="-457200">
              <a:spcBef>
                <a:spcPts val="0"/>
              </a:spcBef>
              <a:buSzPts val="3000"/>
            </a:pPr>
            <a:r>
              <a:rPr lang="en-GB" dirty="0"/>
              <a:t>Make results executable</a:t>
            </a:r>
          </a:p>
          <a:p>
            <a:pPr marL="647700" indent="-457200">
              <a:spcBef>
                <a:spcPts val="0"/>
              </a:spcBef>
              <a:buSzPts val="3000"/>
            </a:pPr>
            <a:r>
              <a:rPr lang="en-GB" dirty="0"/>
              <a:t>Try and disassemble and debug to find the flag step by step.</a:t>
            </a:r>
          </a:p>
          <a:p>
            <a:pPr marL="1104900" lvl="1" indent="-457200">
              <a:spcBef>
                <a:spcPts val="0"/>
              </a:spcBef>
              <a:buSzPts val="3000"/>
            </a:pPr>
            <a:endParaRPr lang="en-GB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40B4A25-5DF0-44EE-A1EE-18586F2C2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0"/>
          <a:stretch/>
        </p:blipFill>
        <p:spPr>
          <a:xfrm>
            <a:off x="490860" y="1534414"/>
            <a:ext cx="8162280" cy="378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18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4CB22AE-DB5D-46E3-A7DA-52AAFDE03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420" r="86761" b="-132"/>
          <a:stretch/>
        </p:blipFill>
        <p:spPr>
          <a:xfrm>
            <a:off x="2398318" y="4517137"/>
            <a:ext cx="4347363" cy="441960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4474513-10CE-4772-8D91-3092772DF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14" r="65161" b="30137"/>
          <a:stretch/>
        </p:blipFill>
        <p:spPr>
          <a:xfrm>
            <a:off x="2398318" y="798577"/>
            <a:ext cx="4347363" cy="3560064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EEC3726-9E0B-43E6-B858-8985D3402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932" r="69396"/>
          <a:stretch/>
        </p:blipFill>
        <p:spPr>
          <a:xfrm>
            <a:off x="2398318" y="5117593"/>
            <a:ext cx="4347363" cy="87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88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GB" dirty="0"/>
              <a:t>What I learned</a:t>
            </a:r>
          </a:p>
        </p:txBody>
      </p:sp>
      <p:sp>
        <p:nvSpPr>
          <p:cNvPr id="152" name="Google Shape;152;p5"/>
          <p:cNvSpPr txBox="1">
            <a:spLocks noGrp="1"/>
          </p:cNvSpPr>
          <p:nvPr>
            <p:ph type="body" idx="1"/>
          </p:nvPr>
        </p:nvSpPr>
        <p:spPr>
          <a:xfrm>
            <a:off x="528828" y="1690689"/>
            <a:ext cx="8086344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anchor="ctr" anchorCtr="1">
            <a:normAutofit/>
          </a:bodyPr>
          <a:lstStyle/>
          <a:p>
            <a:pPr indent="-457200">
              <a:buSzPts val="3000"/>
            </a:pPr>
            <a:r>
              <a:rPr lang="en-GB" sz="2800" dirty="0"/>
              <a:t>That some problems are more easier than you think</a:t>
            </a:r>
          </a:p>
          <a:p>
            <a:pPr indent="-457200">
              <a:buSzPts val="3000"/>
            </a:pPr>
            <a:r>
              <a:rPr lang="en-GB" sz="2800" dirty="0"/>
              <a:t>Learned new problem solving skills</a:t>
            </a:r>
            <a:endParaRPr sz="2800" dirty="0"/>
          </a:p>
          <a:p>
            <a:pPr indent="-457200">
              <a:buSzPts val="3000"/>
            </a:pPr>
            <a:r>
              <a:rPr lang="en-GB" sz="2800" dirty="0"/>
              <a:t>That I am driven by curiosity and knowledge</a:t>
            </a:r>
          </a:p>
          <a:p>
            <a:pPr indent="-457200">
              <a:buSzPts val="3000"/>
            </a:pPr>
            <a:r>
              <a:rPr lang="en-GB" sz="2800" dirty="0"/>
              <a:t>I am passionate about cyber security</a:t>
            </a:r>
          </a:p>
          <a:p>
            <a:pPr indent="-457200">
              <a:buSzPts val="3000"/>
            </a:pPr>
            <a:r>
              <a:rPr lang="en-GB" sz="2800" dirty="0"/>
              <a:t>I can learn rapidly</a:t>
            </a:r>
            <a:endParaRPr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>
            <a:spLocks noGrp="1"/>
          </p:cNvSpPr>
          <p:nvPr>
            <p:ph type="title"/>
          </p:nvPr>
        </p:nvSpPr>
        <p:spPr>
          <a:xfrm>
            <a:off x="628650" y="35489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GB" dirty="0"/>
              <a:t>Bibliography</a:t>
            </a:r>
            <a:endParaRPr dirty="0"/>
          </a:p>
        </p:txBody>
      </p:sp>
      <p:sp>
        <p:nvSpPr>
          <p:cNvPr id="158" name="Google Shape;158;p6"/>
          <p:cNvSpPr txBox="1">
            <a:spLocks noGrp="1"/>
          </p:cNvSpPr>
          <p:nvPr>
            <p:ph type="body" idx="1"/>
          </p:nvPr>
        </p:nvSpPr>
        <p:spPr>
          <a:xfrm>
            <a:off x="466725" y="2322804"/>
            <a:ext cx="8210550" cy="3753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38100">
              <a:spcBef>
                <a:spcPts val="0"/>
              </a:spcBef>
              <a:buSzPts val="3000"/>
              <a:buNone/>
            </a:pPr>
            <a:r>
              <a:rPr lang="en-GB" sz="2800" dirty="0"/>
              <a:t>QR Code Generator - </a:t>
            </a:r>
            <a:r>
              <a:rPr lang="en-GB" sz="2800" u="sng" dirty="0">
                <a:solidFill>
                  <a:srgbClr val="7D466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https://www.the-qrcode-generator.com/</a:t>
            </a:r>
            <a:endParaRPr sz="2800" dirty="0">
              <a:solidFill>
                <a:srgbClr val="7D4662"/>
              </a:solidFill>
            </a:endParaRPr>
          </a:p>
          <a:p>
            <a:pPr marL="228600" indent="-38100">
              <a:spcBef>
                <a:spcPts val="0"/>
              </a:spcBef>
              <a:buSzPts val="3000"/>
              <a:buNone/>
            </a:pPr>
            <a:endParaRPr sz="2800" dirty="0"/>
          </a:p>
          <a:p>
            <a:pPr marL="228600" indent="-38100">
              <a:spcBef>
                <a:spcPts val="0"/>
              </a:spcBef>
              <a:buSzPts val="3000"/>
              <a:buNone/>
            </a:pPr>
            <a:r>
              <a:rPr lang="en-GB" sz="2800" dirty="0"/>
              <a:t>Cyber Discovery - </a:t>
            </a:r>
            <a:r>
              <a:rPr lang="en-GB" sz="2800" u="sng" dirty="0">
                <a:solidFill>
                  <a:srgbClr val="7D466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https://joincyberdiscovery.com/</a:t>
            </a:r>
            <a:endParaRPr lang="en-GB" sz="2800" u="sng" dirty="0">
              <a:solidFill>
                <a:srgbClr val="7D4662"/>
              </a:solidFill>
            </a:endParaRPr>
          </a:p>
          <a:p>
            <a:pPr marL="228600" indent="-38100">
              <a:spcBef>
                <a:spcPts val="0"/>
              </a:spcBef>
              <a:buSzPts val="3000"/>
              <a:buNone/>
            </a:pPr>
            <a:endParaRPr lang="en-GB" sz="2800" dirty="0"/>
          </a:p>
          <a:p>
            <a:pPr marL="228600" indent="-38100">
              <a:spcBef>
                <a:spcPts val="0"/>
              </a:spcBef>
              <a:buSzPts val="3000"/>
              <a:buNone/>
            </a:pPr>
            <a:r>
              <a:rPr lang="en-GB" sz="2800" dirty="0"/>
              <a:t>Base64 Table - </a:t>
            </a:r>
            <a:r>
              <a:rPr lang="en-GB" sz="2800" u="sng" dirty="0">
                <a:solidFill>
                  <a:srgbClr val="954F72"/>
                </a:solidFill>
              </a:rPr>
              <a:t>https://en.wikipedia.org/wiki/Base64</a:t>
            </a:r>
            <a:endParaRPr lang="en-GB" sz="2800" dirty="0"/>
          </a:p>
          <a:p>
            <a:pPr marL="228600" indent="-38100">
              <a:spcBef>
                <a:spcPts val="0"/>
              </a:spcBef>
              <a:buSzPts val="3000"/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3;g7e4a2fa7a0_0_0">
            <a:extLst>
              <a:ext uri="{FF2B5EF4-FFF2-40B4-BE49-F238E27FC236}">
                <a16:creationId xmlns:a16="http://schemas.microsoft.com/office/drawing/2014/main" id="{35643C7C-A911-4BC2-A8B8-A501924DD5C7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Font typeface="Montserrat"/>
              <a:buNone/>
              <a:defRPr sz="4400" b="0" i="0" u="none" strike="noStrike" cap="none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GB"/>
              <a:t>Who Am I?</a:t>
            </a:r>
            <a:endParaRPr lang="en-GB" dirty="0"/>
          </a:p>
        </p:txBody>
      </p:sp>
      <p:sp>
        <p:nvSpPr>
          <p:cNvPr id="4" name="Google Shape;152;p5">
            <a:extLst>
              <a:ext uri="{FF2B5EF4-FFF2-40B4-BE49-F238E27FC236}">
                <a16:creationId xmlns:a16="http://schemas.microsoft.com/office/drawing/2014/main" id="{780E2EBD-59E7-49D4-ADCB-13190F06B945}"/>
              </a:ext>
            </a:extLst>
          </p:cNvPr>
          <p:cNvSpPr txBox="1">
            <a:spLocks/>
          </p:cNvSpPr>
          <p:nvPr/>
        </p:nvSpPr>
        <p:spPr>
          <a:xfrm>
            <a:off x="477012" y="2079256"/>
            <a:ext cx="8189976" cy="363269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3000" b="0" i="0" u="none" strike="noStrike" cap="none" dirty="0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9pPr>
          </a:lstStyle>
          <a:p>
            <a:pPr indent="-457200">
              <a:spcBef>
                <a:spcPts val="0"/>
              </a:spcBef>
              <a:buSzPts val="3000"/>
            </a:pPr>
            <a:r>
              <a:rPr lang="en-GB" sz="2800" dirty="0"/>
              <a:t>A Student</a:t>
            </a:r>
          </a:p>
          <a:p>
            <a:pPr indent="-457200">
              <a:buSzPts val="3000"/>
            </a:pPr>
            <a:r>
              <a:rPr lang="en-GB" sz="2800" dirty="0"/>
              <a:t>Make problems and solve them</a:t>
            </a:r>
          </a:p>
          <a:p>
            <a:pPr indent="-457200">
              <a:buSzPts val="3000"/>
            </a:pPr>
            <a:r>
              <a:rPr lang="en-GB" sz="2800" dirty="0"/>
              <a:t>Strong in Python, Java, C# and vb.NET</a:t>
            </a:r>
          </a:p>
          <a:p>
            <a:pPr indent="-457200">
              <a:buSzPts val="3000"/>
            </a:pPr>
            <a:r>
              <a:rPr lang="en-GB" sz="2800" dirty="0"/>
              <a:t>Play games</a:t>
            </a:r>
          </a:p>
          <a:p>
            <a:pPr indent="-457200">
              <a:buSzPts val="3000"/>
            </a:pPr>
            <a:r>
              <a:rPr lang="en-GB" sz="2800" dirty="0"/>
              <a:t>Graphic Design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45B9867F-FAAD-41BA-A0CB-4C65FEC7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562" y="2038166"/>
            <a:ext cx="2781668" cy="27816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6340ED-504F-49B4-B0FE-7262DF8F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95" y="2038166"/>
            <a:ext cx="2781667" cy="2781667"/>
          </a:xfrm>
          <a:prstGeom prst="rect">
            <a:avLst/>
          </a:prstGeom>
        </p:spPr>
      </p:pic>
      <p:pic>
        <p:nvPicPr>
          <p:cNvPr id="97" name="Google Shape;97;g7e4a2fa7a0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6330" y="2038166"/>
            <a:ext cx="2781668" cy="278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2;p5">
            <a:extLst>
              <a:ext uri="{FF2B5EF4-FFF2-40B4-BE49-F238E27FC236}">
                <a16:creationId xmlns:a16="http://schemas.microsoft.com/office/drawing/2014/main" id="{65B1D12A-25C3-47D3-948D-927BC6DBB6C7}"/>
              </a:ext>
            </a:extLst>
          </p:cNvPr>
          <p:cNvSpPr txBox="1">
            <a:spLocks/>
          </p:cNvSpPr>
          <p:nvPr/>
        </p:nvSpPr>
        <p:spPr>
          <a:xfrm>
            <a:off x="477012" y="2079256"/>
            <a:ext cx="8189976" cy="363269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3000" b="0" i="0" u="none" strike="noStrike" cap="none" dirty="0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9pPr>
          </a:lstStyle>
          <a:p>
            <a:pPr indent="-457200">
              <a:spcBef>
                <a:spcPts val="0"/>
              </a:spcBef>
              <a:buSzPts val="3000"/>
            </a:pPr>
            <a:r>
              <a:rPr lang="en-GB" sz="2800" dirty="0"/>
              <a:t>A Student</a:t>
            </a:r>
          </a:p>
          <a:p>
            <a:pPr indent="-457200">
              <a:buSzPts val="3000"/>
            </a:pPr>
            <a:r>
              <a:rPr lang="en-GB" sz="2800" dirty="0"/>
              <a:t>Make problems and solve them</a:t>
            </a:r>
          </a:p>
          <a:p>
            <a:pPr indent="-457200">
              <a:buSzPts val="3000"/>
            </a:pPr>
            <a:r>
              <a:rPr lang="en-GB" sz="2800" dirty="0"/>
              <a:t>Strong in Python, Java, C# and vb.NET</a:t>
            </a:r>
          </a:p>
          <a:p>
            <a:pPr indent="-457200">
              <a:buSzPts val="3000"/>
            </a:pPr>
            <a:r>
              <a:rPr lang="en-GB" sz="2800" dirty="0"/>
              <a:t>Play games</a:t>
            </a:r>
          </a:p>
          <a:p>
            <a:pPr indent="-457200">
              <a:buSzPts val="3000"/>
            </a:pPr>
            <a:r>
              <a:rPr lang="en-GB" sz="2800" dirty="0"/>
              <a:t>Graphic Design</a:t>
            </a:r>
          </a:p>
          <a:p>
            <a:pPr indent="-457200">
              <a:buSzPts val="3000"/>
            </a:pPr>
            <a:r>
              <a:rPr lang="en-GB" sz="2800" dirty="0"/>
              <a:t>Cyber Security</a:t>
            </a:r>
          </a:p>
        </p:txBody>
      </p:sp>
      <p:sp>
        <p:nvSpPr>
          <p:cNvPr id="103" name="Google Shape;103;g7e4a2fa7a0_0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en-GB" dirty="0"/>
              <a:t>Who Am I?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e4a2fa7a0_0_10"/>
          <p:cNvSpPr txBox="1"/>
          <p:nvPr/>
        </p:nvSpPr>
        <p:spPr>
          <a:xfrm>
            <a:off x="872100" y="5548325"/>
            <a:ext cx="73998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dirty="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Source: </a:t>
            </a:r>
            <a:r>
              <a:rPr lang="en-GB" sz="2400" u="sng" dirty="0">
                <a:solidFill>
                  <a:srgbClr val="954F72"/>
                </a:solidFill>
                <a:latin typeface="Fira Mono"/>
                <a:ea typeface="Fira Mono"/>
                <a:cs typeface="Fira Mono"/>
                <a:sym typeface="Fira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https://joincyberdiscovery.com/</a:t>
            </a:r>
            <a:r>
              <a:rPr lang="en-GB" sz="2400" dirty="0">
                <a:solidFill>
                  <a:srgbClr val="954F72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endParaRPr sz="2400" dirty="0">
              <a:solidFill>
                <a:srgbClr val="954F72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8716FB-C777-4AA5-845A-EC9A7D14B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09" y="1237463"/>
            <a:ext cx="7282182" cy="37175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4a2fa7a0_0_53"/>
          <p:cNvSpPr txBox="1"/>
          <p:nvPr/>
        </p:nvSpPr>
        <p:spPr>
          <a:xfrm rot="5400000">
            <a:off x="3635805" y="3153858"/>
            <a:ext cx="553402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rgbClr val="FFFFFF"/>
                </a:solidFill>
                <a:latin typeface="Fira Mono"/>
                <a:ea typeface="Fira Mono"/>
                <a:cs typeface="Fira Mono"/>
                <a:sym typeface="Fira Mono"/>
              </a:rPr>
              <a:t>Source: </a:t>
            </a:r>
            <a:r>
              <a:rPr lang="en-GB" sz="1800" u="sng" dirty="0">
                <a:solidFill>
                  <a:srgbClr val="954F72"/>
                </a:solidFill>
                <a:latin typeface="Fira Mono"/>
                <a:ea typeface="Fira Mono"/>
                <a:cs typeface="Fira Mono"/>
                <a:sym typeface="Fira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https://joincyberdiscovery.com/</a:t>
            </a:r>
            <a:r>
              <a:rPr lang="en-GB" sz="1800" dirty="0">
                <a:solidFill>
                  <a:srgbClr val="954F72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endParaRPr sz="1800" dirty="0">
              <a:solidFill>
                <a:srgbClr val="954F72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D439C-D2C2-4B5A-A0E9-B009B8AB1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877" y="362323"/>
            <a:ext cx="3292247" cy="61333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GB" dirty="0"/>
              <a:t>The CTF Challenge</a:t>
            </a:r>
            <a:endParaRPr dirty="0"/>
          </a:p>
        </p:txBody>
      </p:sp>
      <p:sp>
        <p:nvSpPr>
          <p:cNvPr id="4" name="Google Shape;152;p5">
            <a:extLst>
              <a:ext uri="{FF2B5EF4-FFF2-40B4-BE49-F238E27FC236}">
                <a16:creationId xmlns:a16="http://schemas.microsoft.com/office/drawing/2014/main" id="{3B9A9E77-6A78-4770-B8A7-AF46ED49ED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2712" y="1770719"/>
            <a:ext cx="4398264" cy="41975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anchor="ctr" anchorCtr="1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3000" b="0" i="0" u="none" strike="noStrike" cap="none" dirty="0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9pPr>
          </a:lstStyle>
          <a:p>
            <a:pPr indent="-457200">
              <a:spcBef>
                <a:spcPts val="0"/>
              </a:spcBef>
              <a:buSzPts val="3000"/>
            </a:pPr>
            <a:r>
              <a:rPr lang="en-GB" dirty="0"/>
              <a:t>Given an encrypted file</a:t>
            </a:r>
          </a:p>
          <a:p>
            <a:pPr indent="-457200">
              <a:spcBef>
                <a:spcPts val="0"/>
              </a:spcBef>
              <a:buSzPts val="3000"/>
            </a:pPr>
            <a:r>
              <a:rPr lang="en-GB" dirty="0"/>
              <a:t>Find a “flag” somehow within it</a:t>
            </a:r>
          </a:p>
          <a:p>
            <a:pPr indent="-457200">
              <a:spcBef>
                <a:spcPts val="0"/>
              </a:spcBef>
              <a:buSzPts val="3000"/>
            </a:pPr>
            <a:r>
              <a:rPr lang="en-GB" dirty="0"/>
              <a:t>Submit it online</a:t>
            </a:r>
          </a:p>
          <a:p>
            <a:pPr indent="-457200">
              <a:spcBef>
                <a:spcPts val="0"/>
              </a:spcBef>
              <a:buSzPts val="3000"/>
            </a:pPr>
            <a:r>
              <a:rPr lang="en-GB" dirty="0"/>
              <a:t>Hope to win the prize</a:t>
            </a:r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8842A7D9-2052-4E9B-B75F-ECD30C06E4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25" t="6015" r="32876"/>
          <a:stretch/>
        </p:blipFill>
        <p:spPr>
          <a:xfrm>
            <a:off x="4846319" y="1770719"/>
            <a:ext cx="4110195" cy="41975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7e4a2fa7a0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9424" y="1011520"/>
            <a:ext cx="2512935" cy="2433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723E7E-6A87-4C6F-875E-73519C56A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41" y="1011520"/>
            <a:ext cx="5178114" cy="48349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EC05D9-F9BE-4B7C-8ADC-7E6DEA4E9A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708" b="6992"/>
          <a:stretch/>
        </p:blipFill>
        <p:spPr>
          <a:xfrm>
            <a:off x="6750147" y="4071084"/>
            <a:ext cx="1131487" cy="100609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GB" dirty="0"/>
              <a:t>How I solved it</a:t>
            </a:r>
            <a:endParaRPr dirty="0"/>
          </a:p>
        </p:txBody>
      </p:sp>
      <p:sp>
        <p:nvSpPr>
          <p:cNvPr id="4" name="Google Shape;152;p5">
            <a:extLst>
              <a:ext uri="{FF2B5EF4-FFF2-40B4-BE49-F238E27FC236}">
                <a16:creationId xmlns:a16="http://schemas.microsoft.com/office/drawing/2014/main" id="{D0B8EAA7-E6A5-4561-B740-4B831529E009}"/>
              </a:ext>
            </a:extLst>
          </p:cNvPr>
          <p:cNvSpPr txBox="1">
            <a:spLocks/>
          </p:cNvSpPr>
          <p:nvPr/>
        </p:nvSpPr>
        <p:spPr>
          <a:xfrm>
            <a:off x="163068" y="1945144"/>
            <a:ext cx="8817864" cy="34193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3000" b="0" i="0" u="none" strike="noStrike" cap="none" dirty="0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Fira Mono"/>
                <a:ea typeface="Fira Mono"/>
                <a:cs typeface="Fira Mono"/>
                <a:sym typeface="Fira Mono"/>
              </a:defRPr>
            </a:lvl9pPr>
          </a:lstStyle>
          <a:p>
            <a:pPr indent="-457200">
              <a:spcBef>
                <a:spcPts val="0"/>
              </a:spcBef>
              <a:buSzPts val="3000"/>
            </a:pPr>
            <a:r>
              <a:rPr lang="en-GB" dirty="0"/>
              <a:t>Figure out how to decipher text</a:t>
            </a:r>
          </a:p>
          <a:p>
            <a:pPr lvl="1" indent="-457200">
              <a:spcBef>
                <a:spcPts val="0"/>
              </a:spcBef>
              <a:buSzPts val="3000"/>
            </a:pPr>
            <a:r>
              <a:rPr lang="en-GB" dirty="0"/>
              <a:t>Frequency analysis</a:t>
            </a:r>
          </a:p>
          <a:p>
            <a:pPr lvl="1" indent="-457200">
              <a:spcBef>
                <a:spcPts val="0"/>
              </a:spcBef>
              <a:buSzPts val="3000"/>
            </a:pPr>
            <a:r>
              <a:rPr lang="en-GB" dirty="0"/>
              <a:t>Sorting character by value</a:t>
            </a:r>
          </a:p>
          <a:p>
            <a:pPr lvl="1" indent="-457200">
              <a:spcBef>
                <a:spcPts val="0"/>
              </a:spcBef>
              <a:buSzPts val="3000"/>
            </a:pPr>
            <a:r>
              <a:rPr lang="en-GB" dirty="0"/>
              <a:t>Replace each character with the deciphered version</a:t>
            </a:r>
          </a:p>
          <a:p>
            <a:pPr lvl="1" indent="-457200">
              <a:spcBef>
                <a:spcPts val="0"/>
              </a:spcBef>
              <a:buSzPts val="3000"/>
            </a:pPr>
            <a:r>
              <a:rPr lang="en-GB" dirty="0"/>
              <a:t>Save to a file</a:t>
            </a:r>
          </a:p>
          <a:p>
            <a:pPr lvl="1" indent="-457200">
              <a:spcBef>
                <a:spcPts val="0"/>
              </a:spcBef>
              <a:buSzPts val="3000"/>
            </a:pPr>
            <a:endParaRPr lang="en-GB" dirty="0"/>
          </a:p>
          <a:p>
            <a:pPr marL="457200" lvl="1" indent="0">
              <a:spcBef>
                <a:spcPts val="0"/>
              </a:spcBef>
              <a:buSzPts val="3000"/>
              <a:buNone/>
            </a:pPr>
            <a:r>
              <a:rPr lang="en-GB" dirty="0"/>
              <a:t>Go from there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2562E6460F1040BFF65C057E919DD6" ma:contentTypeVersion="9" ma:contentTypeDescription="Create a new document." ma:contentTypeScope="" ma:versionID="6467aa8e633f665f8cf5c853bd4630b9">
  <xsd:schema xmlns:xsd="http://www.w3.org/2001/XMLSchema" xmlns:xs="http://www.w3.org/2001/XMLSchema" xmlns:p="http://schemas.microsoft.com/office/2006/metadata/properties" xmlns:ns3="d6df052d-5bea-48c5-b57f-465fb9850321" xmlns:ns4="c48172ae-12f8-400c-a23a-13a6be4ba49d" targetNamespace="http://schemas.microsoft.com/office/2006/metadata/properties" ma:root="true" ma:fieldsID="f8bf01b1305b9b5ba1780554a72af662" ns3:_="" ns4:_="">
    <xsd:import namespace="d6df052d-5bea-48c5-b57f-465fb9850321"/>
    <xsd:import namespace="c48172ae-12f8-400c-a23a-13a6be4ba4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df052d-5bea-48c5-b57f-465fb985032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8172ae-12f8-400c-a23a-13a6be4ba4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1B02F4-5F8A-4812-AE90-8B80ED14E0B2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c48172ae-12f8-400c-a23a-13a6be4ba49d"/>
    <ds:schemaRef ds:uri="d6df052d-5bea-48c5-b57f-465fb985032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9C5C6FB-D22B-49DD-8B28-E0B449E9B1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57FA59-DF17-4658-8209-CB28571A66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df052d-5bea-48c5-b57f-465fb9850321"/>
    <ds:schemaRef ds:uri="c48172ae-12f8-400c-a23a-13a6be4ba4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</TotalTime>
  <Words>261</Words>
  <Application>Microsoft Office PowerPoint</Application>
  <PresentationFormat>On-screen Show (4:3)</PresentationFormat>
  <Paragraphs>53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Montserrat</vt:lpstr>
      <vt:lpstr>Fira Mono</vt:lpstr>
      <vt:lpstr>Arial</vt:lpstr>
      <vt:lpstr>Office Theme</vt:lpstr>
      <vt:lpstr>Cyber Security And Me</vt:lpstr>
      <vt:lpstr>PowerPoint Presentation</vt:lpstr>
      <vt:lpstr>PowerPoint Presentation</vt:lpstr>
      <vt:lpstr>Who Am I?</vt:lpstr>
      <vt:lpstr>PowerPoint Presentation</vt:lpstr>
      <vt:lpstr>PowerPoint Presentation</vt:lpstr>
      <vt:lpstr>The CTF Challenge</vt:lpstr>
      <vt:lpstr>PowerPoint Presentation</vt:lpstr>
      <vt:lpstr>How I solved it</vt:lpstr>
      <vt:lpstr>PowerPoint Presentation</vt:lpstr>
      <vt:lpstr>PowerPoint Presentation</vt:lpstr>
      <vt:lpstr>How I solved it</vt:lpstr>
      <vt:lpstr>PowerPoint Presentation</vt:lpstr>
      <vt:lpstr>PowerPoint Presentation</vt:lpstr>
      <vt:lpstr>What I learned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And Me</dc:title>
  <dc:creator>Ethan Pannell</dc:creator>
  <cp:lastModifiedBy>Ethan Pannell</cp:lastModifiedBy>
  <cp:revision>10</cp:revision>
  <dcterms:created xsi:type="dcterms:W3CDTF">2020-02-27T17:19:10Z</dcterms:created>
  <dcterms:modified xsi:type="dcterms:W3CDTF">2020-03-03T22:41:00Z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0x010100A92562E6460F1040BFF65C057E919DD6</vt:lpwstr>
  </property>
</Properties>
</file>